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  <p:sldMasterId id="2147483846" r:id="rId2"/>
    <p:sldMasterId id="2147483921" r:id="rId3"/>
    <p:sldMasterId id="2147484078" r:id="rId4"/>
    <p:sldMasterId id="2147484090" r:id="rId5"/>
    <p:sldMasterId id="2147484106" r:id="rId6"/>
    <p:sldMasterId id="2147484153" r:id="rId7"/>
  </p:sldMasterIdLst>
  <p:notesMasterIdLst>
    <p:notesMasterId r:id="rId26"/>
  </p:notesMasterIdLst>
  <p:sldIdLst>
    <p:sldId id="308" r:id="rId8"/>
    <p:sldId id="305" r:id="rId9"/>
    <p:sldId id="309" r:id="rId10"/>
    <p:sldId id="726" r:id="rId11"/>
    <p:sldId id="1285" r:id="rId12"/>
    <p:sldId id="473" r:id="rId13"/>
    <p:sldId id="797" r:id="rId14"/>
    <p:sldId id="257" r:id="rId15"/>
    <p:sldId id="295" r:id="rId16"/>
    <p:sldId id="298" r:id="rId17"/>
    <p:sldId id="1225" r:id="rId18"/>
    <p:sldId id="1253" r:id="rId19"/>
    <p:sldId id="1289" r:id="rId20"/>
    <p:sldId id="311" r:id="rId21"/>
    <p:sldId id="475" r:id="rId22"/>
    <p:sldId id="261" r:id="rId23"/>
    <p:sldId id="785" r:id="rId24"/>
    <p:sldId id="265" r:id="rId25"/>
  </p:sldIdLst>
  <p:sldSz cx="12192000" cy="6858000"/>
  <p:notesSz cx="6889750" cy="960755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94" autoAdjust="0"/>
    <p:restoredTop sz="83553" autoAdjust="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2046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482046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fld id="{5504D1EB-21DB-4E47-982C-09E30DE86586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561975" y="1200150"/>
            <a:ext cx="5765800" cy="3243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623634"/>
            <a:ext cx="5511800" cy="3782973"/>
          </a:xfrm>
          <a:prstGeom prst="rect">
            <a:avLst/>
          </a:prstGeom>
        </p:spPr>
        <p:txBody>
          <a:bodyPr vert="horz" lIns="94631" tIns="47316" rIns="94631" bIns="47316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4192" y="9125507"/>
            <a:ext cx="2985558" cy="482045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6" y="9125507"/>
            <a:ext cx="2985558" cy="482045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fld id="{BEA27F43-9665-434C-A35C-AF81396C17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7223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4DC59-0793-40F8-9D31-F5C9140BAD44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6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4DC59-0793-40F8-9D31-F5C9140BAD44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3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4DC59-0793-40F8-9D31-F5C9140BAD44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5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495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603BB8-A386-489C-8858-7CB0B9CE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153D00-0F57-4A21-B164-D41026B0B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4F3CDE7-3AC9-4C6D-989F-3F6263950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0C6D84-FF18-4314-A4FB-2F538FBF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EF3E79-B34F-47F9-8BB1-0DE473AC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5267B2-304C-4C81-907D-FE0293B2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842419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27DC28-12ED-4AFF-9180-BA5E9A1F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51053C-3B68-4B5D-B7CA-D79AA2A8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D6EB699-5961-4F63-A0F5-28F90ACBB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289DD3-C1A2-4367-B017-ABC712BD4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488EEC-70C6-4E84-912A-077306421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7A2B2E3-FFD1-46B9-9354-CF1980E2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6DE31B-40AE-43A7-BCDD-D32F88DB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7BB83F9-F8A3-4D4D-BC80-8A9B0426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12088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5EC989-4F2E-47FF-86F0-6BF45582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82EB3C9-9A65-4942-A0AD-B4729E27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4DD6CA5-00A1-4A25-A818-92424E33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1E91DA9-FFEC-4957-945D-2B672A13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626592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E8FF79-5707-453C-ABAC-827CEB2D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BD30E9B-DE92-47FD-A4A2-BE802B78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CFEC22-A846-4982-9BF8-62E9DEA8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442481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604832-1E6C-48C3-8E9F-2C3B4971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F10B06-CA1C-49DD-9F7F-723933CD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A37F67-FFCB-41B7-B3F0-C7D1E141F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003F6B-9BCE-4FFD-8BE4-515D95E4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B2A570-9DF4-432D-843C-9EE4FCD7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23C474-9469-4B7E-90CF-83277476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42690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058306-4AC3-4B74-9730-0C26FE8F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94408BF-5359-4AA1-AB59-5D951D2F4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79AD6BE-D639-4758-9ADD-85ED73324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4BE468-6CCF-4649-B4E1-F215F31B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EDFAC2-40D7-4B4B-9E61-897FB4FA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2445D5-E779-4E9C-9719-644463B4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891378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2D3C49-E056-4484-98D2-55EBFE75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2FD24F-1DDC-4235-9171-6CE127BFB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6D7492-EA84-42E7-8709-35F2C01A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50A215-F576-4D0D-AB02-C0EFBC9E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A22D81-389F-41DC-85FB-72A8B41D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350626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C3AC9B0-080B-4B6A-BF26-60D7849C6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7E45C41-8D29-4C6D-A007-0181329FE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0DEAA6-0EF5-42BF-B41A-42F9C90B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4CE481-C956-4D2D-86C2-55740E98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C32A46-1A29-4F12-B608-9C690809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5392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E065F3-0894-4632-B03E-58F3AB4F3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2CD9E6-F6C1-4671-95E6-A6750E41C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D3F931-AA06-4B67-9685-F411F274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F7998C-2092-4F2D-BDA5-B8CC692A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19CF20-AC72-49A2-9900-CFC0AB42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38914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5D8E05-46CC-4B36-BC7B-273F03DE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4A042E-601D-430E-8E93-CE4EB277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E5C481-603B-4C44-A629-A7976D52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DFD5DA-B790-445E-9E8B-6CDE1038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D1D205-28DB-493E-B9F8-61754728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6061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0292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AC7FAA-B209-4BC8-9686-8E5930D1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4CD967-BD26-4E2A-9029-09F39C49C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D55D64-1317-484F-AB16-D33D3D31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787B59-095B-479E-A665-EE803AB7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0634D4-9FA7-4889-999A-447B0E4E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42488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EA614A-0F8F-4CD0-AFC4-D462D63C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A91A15-5072-44FC-BE25-F98267144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5C4F486-F5DA-4A0B-8674-4FFDF91B0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12E7C5-45F2-49F0-87C6-51B70A4D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8D02D4-5F20-4084-9A5C-4FD54A5E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EC13158-CD78-4944-9BE3-64336ECB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535933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45694A-12FB-4136-B317-F2CF1A38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A235504-5C3F-46D5-9394-230D7C106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0E36916-2D9C-41D7-847D-0098DCCCD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0180A21-64D7-4936-BFBB-A320610C5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BAFAE7D-53B3-4224-93B6-B4ECBE59B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51D2801-277D-4A72-9B58-050EEFB9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FB7B214-1932-4354-88A8-D60F6935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D4FFD49-095E-4BA9-9AAD-BDFAF5C1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56673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647035-C3FC-4A39-B259-2075C16B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F5E270D-29EB-4C9F-B6F7-16B892DB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384F42A-1E70-4D31-B93B-7C0C544D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E91955F-3A7B-4DA4-A6AC-658D3E16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38167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8972C4-9224-43D8-8A94-1DD44D8F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415E7E3-6B8C-40C4-8FF2-FEB2A87A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3AE6915-E40E-469A-8C12-FC49BA0A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72359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35AB74-7318-496A-A0C8-63A92F0A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9F01A5D-8746-4E2B-A613-FC4BDAEC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81BA530-70A0-4EB0-AAEB-2EB34F24F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37A4F8-3FCB-426B-92F0-D81CB601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1A316B0-29C1-4A0F-9703-E10A0C7F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94C409-C64B-405E-9AE2-D35ADCBB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85993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45ECF9-DA26-4C61-97E1-8B601655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E75418C-1798-44D1-BA48-02917AA4D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AA3ABCA-91DC-4107-9DFD-AA4BC0D4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ECC096-2669-48E1-AE32-5BADD680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488FB0-B252-427D-BDA3-8E45813A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A02FD9-54DD-4311-9AED-6AB2CCAE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017419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C4B13A-8D99-4A68-96AB-90EB03C4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47100FE-05C3-4F0A-9C3B-8B696A2B8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A0B34C-AF23-43E2-8B3B-497D3F95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8DF8D4-F664-4965-9B33-58D43DE1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7C44CE-AC73-4421-8DDD-B8E00811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58065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C1841E2-597D-481D-AA4C-EE0EF7DA5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39269F-3368-43CF-B7EF-713709285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7C43BE-3EF2-46BB-A229-0BECC30A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534A1-EC03-478F-964A-6DB32E8C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2B1462-F3E0-4EB7-A870-6F5B55A0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85912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2025"/>
            </a:lvl1pPr>
            <a:lvl2pPr marL="0" indent="0" algn="ctr" rtl="1">
              <a:spcBef>
                <a:spcPts val="0"/>
              </a:spcBef>
              <a:buSzTx/>
              <a:buNone/>
              <a:defRPr sz="2025"/>
            </a:lvl2pPr>
            <a:lvl3pPr marL="0" indent="0" algn="ctr" rtl="1">
              <a:spcBef>
                <a:spcPts val="0"/>
              </a:spcBef>
              <a:buSzTx/>
              <a:buNone/>
              <a:defRPr sz="2025"/>
            </a:lvl3pPr>
            <a:lvl4pPr marL="0" indent="0" algn="ctr" rtl="1">
              <a:spcBef>
                <a:spcPts val="0"/>
              </a:spcBef>
              <a:buSzTx/>
              <a:buNone/>
              <a:defRPr sz="2025"/>
            </a:lvl4pPr>
            <a:lvl5pPr marL="0" indent="0" algn="ctr" rtl="1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22950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728551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2025"/>
            </a:lvl1pPr>
            <a:lvl2pPr marL="0" indent="0" algn="ctr" rtl="1">
              <a:spcBef>
                <a:spcPts val="0"/>
              </a:spcBef>
              <a:buSzTx/>
              <a:buNone/>
              <a:defRPr sz="2025"/>
            </a:lvl2pPr>
            <a:lvl3pPr marL="0" indent="0" algn="ctr" rtl="1">
              <a:spcBef>
                <a:spcPts val="0"/>
              </a:spcBef>
              <a:buSzTx/>
              <a:buNone/>
              <a:defRPr sz="2025"/>
            </a:lvl3pPr>
            <a:lvl4pPr marL="0" indent="0" algn="ctr" rtl="1">
              <a:spcBef>
                <a:spcPts val="0"/>
              </a:spcBef>
              <a:buSzTx/>
              <a:buNone/>
              <a:defRPr sz="2025"/>
            </a:lvl4pPr>
            <a:lvl5pPr marL="0" indent="0" algn="ctr" rtl="1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632415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495681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1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825501" y="476250"/>
            <a:ext cx="5111751" cy="277495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25501" y="3263900"/>
            <a:ext cx="5111751" cy="286385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2025"/>
            </a:lvl1pPr>
            <a:lvl2pPr marL="0" indent="0" algn="ctr" rtl="1">
              <a:spcBef>
                <a:spcPts val="0"/>
              </a:spcBef>
              <a:buSzTx/>
              <a:buNone/>
              <a:defRPr sz="2025"/>
            </a:lvl2pPr>
            <a:lvl3pPr marL="0" indent="0" algn="ctr" rtl="1">
              <a:spcBef>
                <a:spcPts val="0"/>
              </a:spcBef>
              <a:buSzTx/>
              <a:buNone/>
              <a:defRPr sz="2025"/>
            </a:lvl3pPr>
            <a:lvl4pPr marL="0" indent="0" algn="ctr" rtl="1">
              <a:spcBef>
                <a:spcPts val="0"/>
              </a:spcBef>
              <a:buSzTx/>
              <a:buNone/>
              <a:defRPr sz="2025"/>
            </a:lvl4pPr>
            <a:lvl5pPr marL="0" indent="0" algn="ctr" rtl="1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525190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096262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1800"/>
            </a:lvl1pPr>
            <a:lvl2pPr rtl="1">
              <a:defRPr sz="1800"/>
            </a:lvl2pPr>
            <a:lvl3pPr rtl="1">
              <a:defRPr sz="1800"/>
            </a:lvl3pPr>
            <a:lvl4pPr rtl="1">
              <a:defRPr sz="1800"/>
            </a:lvl4pPr>
            <a:lvl5pPr rtl="1"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582794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5480051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1" cy="4648200"/>
          </a:xfrm>
          <a:prstGeom prst="rect">
            <a:avLst/>
          </a:prstGeom>
        </p:spPr>
        <p:txBody>
          <a:bodyPr/>
          <a:lstStyle>
            <a:lvl1pPr marL="209550" indent="-209550" rtl="1">
              <a:spcBef>
                <a:spcPts val="1688"/>
              </a:spcBef>
              <a:defRPr sz="1425"/>
            </a:lvl1pPr>
            <a:lvl2pPr marL="419100" indent="-209550" rtl="1">
              <a:spcBef>
                <a:spcPts val="1688"/>
              </a:spcBef>
              <a:defRPr sz="1425"/>
            </a:lvl2pPr>
            <a:lvl3pPr marL="628650" indent="-209550" rtl="1">
              <a:spcBef>
                <a:spcPts val="1688"/>
              </a:spcBef>
              <a:defRPr sz="1425"/>
            </a:lvl3pPr>
            <a:lvl4pPr marL="838200" indent="-209550" rtl="1">
              <a:spcBef>
                <a:spcPts val="1688"/>
              </a:spcBef>
              <a:defRPr sz="1425"/>
            </a:lvl4pPr>
            <a:lvl5pPr marL="1047750" indent="-209550" rtl="1">
              <a:spcBef>
                <a:spcPts val="1688"/>
              </a:spcBef>
              <a:defRPr sz="142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323171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44551" y="889000"/>
            <a:ext cx="10502900" cy="5080000"/>
          </a:xfrm>
          <a:prstGeom prst="rect">
            <a:avLst/>
          </a:prstGeom>
        </p:spPr>
        <p:txBody>
          <a:bodyPr/>
          <a:lstStyle>
            <a:lvl1pPr rtl="1">
              <a:defRPr sz="1800"/>
            </a:lvl1pPr>
            <a:lvl2pPr rtl="1">
              <a:defRPr sz="1800"/>
            </a:lvl2pPr>
            <a:lvl3pPr rtl="1">
              <a:defRPr sz="1800"/>
            </a:lvl3pPr>
            <a:lvl4pPr rtl="1">
              <a:defRPr sz="1800"/>
            </a:lvl4pPr>
            <a:lvl5pPr rtl="1"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53476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7650164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7880349" y="431800"/>
            <a:ext cx="3702051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430836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21"/>
          </p:nvPr>
        </p:nvSpPr>
        <p:spPr>
          <a:xfrm>
            <a:off x="1193801" y="4476750"/>
            <a:ext cx="9810751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22"/>
          </p:nvPr>
        </p:nvSpPr>
        <p:spPr>
          <a:xfrm>
            <a:off x="1193801" y="3055055"/>
            <a:ext cx="9810751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r>
              <a:t>"قم بكتابة الرقم هنا."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56136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12566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797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35287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612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5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7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0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20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404995" y="1513409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28" y="1314085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9486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E2B461-837D-4B93-A3EA-FB8A3D33A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2598EC-8780-4F25-9EA4-4171563DB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" y="6480015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6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21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47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5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21"/>
          </p:nvPr>
        </p:nvSpPr>
        <p:spPr>
          <a:xfrm>
            <a:off x="2122289" y="431602"/>
            <a:ext cx="11626453" cy="58132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544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715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21"/>
          </p:nvPr>
        </p:nvSpPr>
        <p:spPr>
          <a:xfrm>
            <a:off x="3830836" y="1818680"/>
            <a:ext cx="8840391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576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72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21"/>
          </p:nvPr>
        </p:nvSpPr>
        <p:spPr>
          <a:xfrm>
            <a:off x="6262688" y="3536156"/>
            <a:ext cx="5676326" cy="28396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22"/>
          </p:nvPr>
        </p:nvSpPr>
        <p:spPr>
          <a:xfrm>
            <a:off x="6096000" y="625079"/>
            <a:ext cx="5500688" cy="2750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23"/>
          </p:nvPr>
        </p:nvSpPr>
        <p:spPr>
          <a:xfrm>
            <a:off x="-2226469" y="625078"/>
            <a:ext cx="11233547" cy="56167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61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0625" y="4454865"/>
            <a:ext cx="9810750" cy="3622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pPr rtl="0">
              <a:defRPr/>
            </a:pPr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0625" y="2979432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“Type a quote here.” 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35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02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21"/>
          </p:nvPr>
        </p:nvSpPr>
        <p:spPr>
          <a:xfrm>
            <a:off x="-890487" y="0"/>
            <a:ext cx="13972974" cy="6991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567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48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xfrm>
            <a:off x="203201" y="1"/>
            <a:ext cx="7416800" cy="609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09600" y="762002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36531"/>
            <a:ext cx="282129" cy="275717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685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7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31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82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57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74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9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623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8399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83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8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9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61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15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17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643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837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076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67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25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63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38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0065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29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808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58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2641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641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42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67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62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62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15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62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91036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04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21946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79013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933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95939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03464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1166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4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66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21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017936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012189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2247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960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0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32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29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578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49719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062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69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F984-47A2-95F4-594E-47D445594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D9790-0B85-564C-8D74-AC192142C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E1F4-9BE3-6B7B-1198-16FC7361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AF91-E248-84EF-F9C7-2BE99B0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BE54-2BE3-6CF2-613B-C2469CFE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6460928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14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92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968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4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002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62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644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025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750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154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551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35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1393D7-6FA6-4505-85BB-6BF27A3BC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28F7E9-BF6D-4ABE-897B-11EB59159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D6D534-4D98-4001-A06C-99B85340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F7E9EC-C811-4483-8745-0C003971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E6AA73-DD12-4499-AD44-EC941B0A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897999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9F2CCD-456B-4B76-8EAD-9FE10314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7C5DF1-B87B-4C90-B65E-35C6B1B9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E0043C-7995-43DD-97CA-C52B4487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3C1D93-DC7A-488E-B557-032F0599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B50B98-99FE-4EB0-B224-E1195261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109970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E50EA0-1433-4FEE-90A7-2086ACF7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B71AB-6AEF-4B90-961F-A40924FED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F5EECF-C00A-48D3-B4FC-6AA722F0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35F299-5FB4-4A48-8B6B-01F24697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334F09-1DCE-46F5-871D-6B1C93F6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3200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1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42" Type="http://schemas.openxmlformats.org/officeDocument/2006/relationships/slideLayout" Target="../slideLayouts/slideLayout74.xml"/><Relationship Id="rId47" Type="http://schemas.openxmlformats.org/officeDocument/2006/relationships/slideLayout" Target="../slideLayouts/slideLayout79.xml"/><Relationship Id="rId50" Type="http://schemas.openxmlformats.org/officeDocument/2006/relationships/slideLayout" Target="../slideLayouts/slideLayout8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46" Type="http://schemas.openxmlformats.org/officeDocument/2006/relationships/slideLayout" Target="../slideLayouts/slideLayout78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73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slideLayout" Target="../slideLayouts/slideLayout72.xml"/><Relationship Id="rId45" Type="http://schemas.openxmlformats.org/officeDocument/2006/relationships/slideLayout" Target="../slideLayouts/slideLayout77.xml"/><Relationship Id="rId53" Type="http://schemas.openxmlformats.org/officeDocument/2006/relationships/slideLayout" Target="../slideLayouts/slideLayout85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4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4" Type="http://schemas.openxmlformats.org/officeDocument/2006/relationships/slideLayout" Target="../slideLayouts/slideLayout76.xml"/><Relationship Id="rId52" Type="http://schemas.openxmlformats.org/officeDocument/2006/relationships/slideLayout" Target="../slideLayouts/slideLayout8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75.xml"/><Relationship Id="rId48" Type="http://schemas.openxmlformats.org/officeDocument/2006/relationships/slideLayout" Target="../slideLayouts/slideLayout80.xml"/><Relationship Id="rId8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6" r:id="rId2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410751"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1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61" r:id="rId11"/>
  </p:sldLayoutIdLst>
  <p:txStyles>
    <p:titleStyle>
      <a:lvl1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32145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642915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964372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28582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60728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928744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2250201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257165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60728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928744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2502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57165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4" r:id="rId33"/>
    <p:sldLayoutId id="2147483955" r:id="rId34"/>
    <p:sldLayoutId id="2147483956" r:id="rId35"/>
    <p:sldLayoutId id="2147483957" r:id="rId36"/>
    <p:sldLayoutId id="2147483958" r:id="rId37"/>
    <p:sldLayoutId id="2147483959" r:id="rId38"/>
    <p:sldLayoutId id="2147483960" r:id="rId39"/>
    <p:sldLayoutId id="2147483961" r:id="rId40"/>
    <p:sldLayoutId id="2147483962" r:id="rId41"/>
    <p:sldLayoutId id="2147483963" r:id="rId42"/>
    <p:sldLayoutId id="2147483964" r:id="rId43"/>
    <p:sldLayoutId id="2147483965" r:id="rId44"/>
    <p:sldLayoutId id="2147483966" r:id="rId45"/>
    <p:sldLayoutId id="2147483967" r:id="rId46"/>
    <p:sldLayoutId id="2147483968" r:id="rId47"/>
    <p:sldLayoutId id="2147483969" r:id="rId48"/>
    <p:sldLayoutId id="2147483970" r:id="rId49"/>
    <p:sldLayoutId id="2147483971" r:id="rId50"/>
    <p:sldLayoutId id="2147483972" r:id="rId51"/>
    <p:sldLayoutId id="2147483973" r:id="rId52"/>
    <p:sldLayoutId id="2147483974" r:id="rId53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5" orient="horz" pos="640">
          <p15:clr>
            <a:srgbClr val="F26B43"/>
          </p15:clr>
        </p15:guide>
        <p15:guide id="6" orient="horz" pos="777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0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3431E86-3F5D-463C-BDA8-503E43EC34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5AC3BFF-FF19-4B13-918C-17C43EC8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31E34A4-2016-4BEB-8605-4C8425A2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E2A065-F71D-493B-B328-CEC389A44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5316DA-ECB1-4762-BD0B-4DA1E6F48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51BCC1-6575-4DD4-864D-DD42A2757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3EFEE2-454C-4C97-8221-D7AF92921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7487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8E2261B-583E-434D-B601-2155FD46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845DA-1BFB-4441-86E7-03B04779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D0F21A-84DE-4E1F-930A-099A6F299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3022-61B2-4C0A-B294-501DCCFEF42F}" type="datetimeFigureOut">
              <a:rPr lang="ar-EG" smtClean="0"/>
              <a:t>16/11/1444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5F07AC-E6F2-42C9-A6EE-23219509C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CA519D-6A74-4FA9-8F51-81E90F3F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AF7F-2EF7-4A7A-A566-7727EDC875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979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4597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84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ransition spd="med"/>
  <p:txStyles>
    <p:titleStyle>
      <a:lvl1pPr marL="0" marR="0" indent="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1714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3429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5143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6858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8572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10287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12001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13716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23812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714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429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5143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858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572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0287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2001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3716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3.png"/><Relationship Id="rId11" Type="http://schemas.openxmlformats.org/officeDocument/2006/relationships/image" Target="../media/image35.jpg"/><Relationship Id="rId5" Type="http://schemas.openxmlformats.org/officeDocument/2006/relationships/image" Target="../media/image32.png"/><Relationship Id="rId10" Type="http://schemas.openxmlformats.org/officeDocument/2006/relationships/slide" Target="slide7.xml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Relationship Id="rId6" Type="http://schemas.openxmlformats.org/officeDocument/2006/relationships/slide" Target="slide10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14.xml"/><Relationship Id="rId1" Type="http://schemas.openxmlformats.org/officeDocument/2006/relationships/tags" Target="../tags/tag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4145144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109856" y="1901249"/>
            <a:ext cx="7573311" cy="2819400"/>
          </a:xfrm>
        </p:spPr>
        <p:txBody>
          <a:bodyPr anchor="ctr">
            <a:no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4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(11-4): حجم المخروط</a:t>
            </a:r>
            <a:r>
              <a:rPr lang="ar-SA" sz="44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 / ح2</a:t>
            </a:r>
            <a:br>
              <a:rPr lang="ar-KW" sz="44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</a:br>
            <a:r>
              <a:rPr lang="ar-KW" sz="4400" dirty="0">
                <a:solidFill>
                  <a:srgbClr val="FF0000"/>
                </a:solidFill>
              </a:rPr>
              <a:t>                إ</a:t>
            </a:r>
            <a:r>
              <a:rPr lang="ar-SA" sz="4400" dirty="0">
                <a:solidFill>
                  <a:srgbClr val="FF0000"/>
                </a:solidFill>
              </a:rPr>
              <a:t>عداد </a:t>
            </a:r>
            <a:r>
              <a:rPr lang="ar-KW" sz="4400" dirty="0">
                <a:solidFill>
                  <a:srgbClr val="FF0000"/>
                </a:solidFill>
              </a:rPr>
              <a:t>المعلمة: أ</a:t>
            </a:r>
            <a:r>
              <a:rPr lang="ar-SA" sz="4400" dirty="0">
                <a:solidFill>
                  <a:srgbClr val="FF0000"/>
                </a:solidFill>
              </a:rPr>
              <a:t>/ </a:t>
            </a:r>
            <a:r>
              <a:rPr lang="ar-KW" sz="4400" dirty="0" err="1">
                <a:solidFill>
                  <a:srgbClr val="FF0000"/>
                </a:solidFill>
              </a:rPr>
              <a:t>مريهان</a:t>
            </a:r>
            <a:r>
              <a:rPr lang="ar-KW" sz="4400" dirty="0">
                <a:solidFill>
                  <a:srgbClr val="FF0000"/>
                </a:solidFill>
              </a:rPr>
              <a:t> مصطفى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3EE48AF-87A5-481C-41D6-53C30777E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117" y="468127"/>
            <a:ext cx="1588074" cy="11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24C3746E-0844-4882-AE41-77000E1E8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64" y="3749846"/>
            <a:ext cx="10553700" cy="96202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AB39620-E2CE-4E29-AA8E-5B0810A199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F7D8757E-AE60-4A59-BF62-3E200ADD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615"/>
            <a:stretch/>
          </p:blipFill>
          <p:spPr>
            <a:xfrm>
              <a:off x="11873132" y="0"/>
              <a:ext cx="31886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C50A3C7-6F4F-4446-A218-957E2766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7096"/>
            <a:stretch/>
          </p:blipFill>
          <p:spPr>
            <a:xfrm>
              <a:off x="0" y="0"/>
              <a:ext cx="35403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789A754-8A7F-4BB7-AC54-D882DEEEE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4803"/>
            <a:stretch/>
          </p:blipFill>
          <p:spPr>
            <a:xfrm>
              <a:off x="0" y="0"/>
              <a:ext cx="12192000" cy="356382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B73426ED-B43F-4ABD-9478-05D35ECA7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5556"/>
            <a:stretch/>
          </p:blipFill>
          <p:spPr>
            <a:xfrm>
              <a:off x="0" y="6553200"/>
              <a:ext cx="12192000" cy="3048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B9546518-9BE3-48AA-AFA2-2BDDA8C59A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39" t="38968" r="21654" b="53643"/>
          <a:stretch/>
        </p:blipFill>
        <p:spPr>
          <a:xfrm>
            <a:off x="5070646" y="518370"/>
            <a:ext cx="4200772" cy="7033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7576367-1AD3-41A2-8351-781C86C68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89" t="32640" r="21654" b="60176"/>
          <a:stretch/>
        </p:blipFill>
        <p:spPr>
          <a:xfrm>
            <a:off x="10665204" y="-37125"/>
            <a:ext cx="1464910" cy="61897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6CD9C9A-C345-4A1D-9722-F5CE611D1D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398" t="34850" r="30043" b="59873"/>
          <a:stretch/>
        </p:blipFill>
        <p:spPr>
          <a:xfrm>
            <a:off x="9244707" y="534644"/>
            <a:ext cx="506437" cy="5871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15D8567-661A-4E10-8B81-82FB3AD15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360" y="1034267"/>
            <a:ext cx="2482812" cy="2764009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653F5C69-0E58-48FA-A279-39C40199B6B9}"/>
              </a:ext>
            </a:extLst>
          </p:cNvPr>
          <p:cNvGrpSpPr/>
          <p:nvPr/>
        </p:nvGrpSpPr>
        <p:grpSpPr>
          <a:xfrm>
            <a:off x="239151" y="450166"/>
            <a:ext cx="1744394" cy="1223890"/>
            <a:chOff x="2546251" y="801858"/>
            <a:chExt cx="1744394" cy="1223890"/>
          </a:xfrm>
        </p:grpSpPr>
        <p:sp>
          <p:nvSpPr>
            <p:cNvPr id="16" name="قلب 15">
              <a:extLst>
                <a:ext uri="{FF2B5EF4-FFF2-40B4-BE49-F238E27FC236}">
                  <a16:creationId xmlns:a16="http://schemas.microsoft.com/office/drawing/2014/main" id="{C69AF82D-27B0-495E-B2CB-FA8FDBF41715}"/>
                </a:ext>
              </a:extLst>
            </p:cNvPr>
            <p:cNvSpPr/>
            <p:nvPr/>
          </p:nvSpPr>
          <p:spPr>
            <a:xfrm>
              <a:off x="2827606" y="801858"/>
              <a:ext cx="1420837" cy="1223890"/>
            </a:xfrm>
            <a:prstGeom prst="heart">
              <a:avLst/>
            </a:prstGeom>
            <a:solidFill>
              <a:srgbClr val="E99E8F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F9BE8EC5-35EB-4C2D-9C39-CAD908519FAB}"/>
                </a:ext>
              </a:extLst>
            </p:cNvPr>
            <p:cNvSpPr txBox="1"/>
            <p:nvPr/>
          </p:nvSpPr>
          <p:spPr>
            <a:xfrm>
              <a:off x="2546251" y="1055077"/>
              <a:ext cx="174439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ص202 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803627B-775A-4E62-A1BD-CFCABBB8008B}"/>
              </a:ext>
            </a:extLst>
          </p:cNvPr>
          <p:cNvSpPr txBox="1"/>
          <p:nvPr/>
        </p:nvSpPr>
        <p:spPr>
          <a:xfrm>
            <a:off x="5812384" y="3923786"/>
            <a:ext cx="9126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14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7ADC409-995C-4134-9017-8B9F97FA360B}"/>
              </a:ext>
            </a:extLst>
          </p:cNvPr>
          <p:cNvSpPr txBox="1"/>
          <p:nvPr/>
        </p:nvSpPr>
        <p:spPr>
          <a:xfrm>
            <a:off x="4647931" y="3922426"/>
            <a:ext cx="8198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21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B49717C-45E7-469D-A419-4819B890EC99}"/>
              </a:ext>
            </a:extLst>
          </p:cNvPr>
          <p:cNvSpPr txBox="1"/>
          <p:nvPr/>
        </p:nvSpPr>
        <p:spPr>
          <a:xfrm>
            <a:off x="1594884" y="5272028"/>
            <a:ext cx="718752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حجم المخروط =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4312 </a:t>
            </a: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وحدة مكعبة </a:t>
            </a:r>
            <a:endParaRPr kumimoji="0" lang="ar-EG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4B236C64-7E81-4921-A4DF-8F6298C433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915" t="40613" r="29286" b="53233"/>
          <a:stretch/>
        </p:blipFill>
        <p:spPr>
          <a:xfrm>
            <a:off x="5133496" y="2142420"/>
            <a:ext cx="4111211" cy="718457"/>
          </a:xfrm>
          <a:prstGeom prst="rect">
            <a:avLst/>
          </a:prstGeom>
          <a:ln w="31750">
            <a:solidFill>
              <a:srgbClr val="F3B281"/>
            </a:solidFill>
          </a:ln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B106BAA-C7A0-424A-88C7-5F8E7002668D}"/>
              </a:ext>
            </a:extLst>
          </p:cNvPr>
          <p:cNvSpPr txBox="1"/>
          <p:nvPr/>
        </p:nvSpPr>
        <p:spPr>
          <a:xfrm>
            <a:off x="8578405" y="3693802"/>
            <a:ext cx="91268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sng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7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043CA6E-9556-4CEB-9300-6794BB906A14}"/>
              </a:ext>
            </a:extLst>
          </p:cNvPr>
          <p:cNvSpPr txBox="1"/>
          <p:nvPr/>
        </p:nvSpPr>
        <p:spPr>
          <a:xfrm>
            <a:off x="7143501" y="3904817"/>
            <a:ext cx="9126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14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3982C0A-CC4F-407B-AD5E-EBFEE3045494}"/>
              </a:ext>
            </a:extLst>
          </p:cNvPr>
          <p:cNvSpPr txBox="1"/>
          <p:nvPr/>
        </p:nvSpPr>
        <p:spPr>
          <a:xfrm>
            <a:off x="2363372" y="3921528"/>
            <a:ext cx="13687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4312</a:t>
            </a:r>
            <a:endParaRPr kumimoji="0" lang="ar-EG" sz="20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D2614118-FD3B-4379-B936-71ADBEAEDC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6" t="7383" r="15037" b="9558"/>
          <a:stretch/>
        </p:blipFill>
        <p:spPr>
          <a:xfrm>
            <a:off x="10747716" y="5155293"/>
            <a:ext cx="872198" cy="1336947"/>
          </a:xfrm>
          <a:prstGeom prst="rect">
            <a:avLst/>
          </a:prstGeom>
        </p:spPr>
      </p:pic>
      <p:pic>
        <p:nvPicPr>
          <p:cNvPr id="29" name="صورة 28">
            <a:hlinkClick r:id="rId10" action="ppaction://hlinksldjump"/>
            <a:extLst>
              <a:ext uri="{FF2B5EF4-FFF2-40B4-BE49-F238E27FC236}">
                <a16:creationId xmlns:a16="http://schemas.microsoft.com/office/drawing/2014/main" id="{7905D45B-5617-4539-B687-ED9A20E347B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248" y="3592100"/>
            <a:ext cx="1834764" cy="3038489"/>
          </a:xfrm>
          <a:prstGeom prst="rect">
            <a:avLst/>
          </a:prstGeom>
        </p:spPr>
      </p:pic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15494A46-CDFD-4605-B646-559AB76161F0}"/>
              </a:ext>
            </a:extLst>
          </p:cNvPr>
          <p:cNvCxnSpPr>
            <a:cxnSpLocks/>
          </p:cNvCxnSpPr>
          <p:nvPr/>
        </p:nvCxnSpPr>
        <p:spPr>
          <a:xfrm flipH="1">
            <a:off x="10124905" y="4356956"/>
            <a:ext cx="611915" cy="291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7DA5EF6-315B-4B5E-9D24-2012A24D0C20}"/>
              </a:ext>
            </a:extLst>
          </p:cNvPr>
          <p:cNvCxnSpPr>
            <a:cxnSpLocks/>
          </p:cNvCxnSpPr>
          <p:nvPr/>
        </p:nvCxnSpPr>
        <p:spPr>
          <a:xfrm flipH="1">
            <a:off x="4793834" y="4174074"/>
            <a:ext cx="458908" cy="182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DE5D407C-341E-40C7-93C5-1CC4C98FF0A9}"/>
              </a:ext>
            </a:extLst>
          </p:cNvPr>
          <p:cNvSpPr/>
          <p:nvPr/>
        </p:nvSpPr>
        <p:spPr>
          <a:xfrm>
            <a:off x="10573246" y="4474625"/>
            <a:ext cx="348940" cy="266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55A2FA1E-9352-41B5-BE99-17AF5F918403}"/>
              </a:ext>
            </a:extLst>
          </p:cNvPr>
          <p:cNvSpPr/>
          <p:nvPr/>
        </p:nvSpPr>
        <p:spPr>
          <a:xfrm>
            <a:off x="4694806" y="3516767"/>
            <a:ext cx="523535" cy="434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F0E7BFFC-1002-4C1D-B785-E41ED583E453}"/>
              </a:ext>
            </a:extLst>
          </p:cNvPr>
          <p:cNvCxnSpPr>
            <a:cxnSpLocks/>
          </p:cNvCxnSpPr>
          <p:nvPr/>
        </p:nvCxnSpPr>
        <p:spPr>
          <a:xfrm flipH="1">
            <a:off x="8693813" y="4489285"/>
            <a:ext cx="611915" cy="291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5FB625FE-310D-4EE5-9FCA-C2047BDB29B3}"/>
              </a:ext>
            </a:extLst>
          </p:cNvPr>
          <p:cNvCxnSpPr>
            <a:cxnSpLocks/>
          </p:cNvCxnSpPr>
          <p:nvPr/>
        </p:nvCxnSpPr>
        <p:spPr>
          <a:xfrm flipH="1">
            <a:off x="6004969" y="4187077"/>
            <a:ext cx="458908" cy="182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F02B3051-F05C-42CD-9ABC-CFC706EEAF41}"/>
              </a:ext>
            </a:extLst>
          </p:cNvPr>
          <p:cNvSpPr/>
          <p:nvPr/>
        </p:nvSpPr>
        <p:spPr>
          <a:xfrm>
            <a:off x="9142154" y="4606954"/>
            <a:ext cx="348940" cy="266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DD2D6B6A-AB41-428B-B42A-8FA77E970064}"/>
              </a:ext>
            </a:extLst>
          </p:cNvPr>
          <p:cNvSpPr/>
          <p:nvPr/>
        </p:nvSpPr>
        <p:spPr>
          <a:xfrm>
            <a:off x="5905941" y="3529770"/>
            <a:ext cx="523535" cy="434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B694B8D-CCB6-4C59-90A0-20429BAD995D}"/>
              </a:ext>
            </a:extLst>
          </p:cNvPr>
          <p:cNvSpPr txBox="1"/>
          <p:nvPr/>
        </p:nvSpPr>
        <p:spPr>
          <a:xfrm>
            <a:off x="10387902" y="867549"/>
            <a:ext cx="17216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98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1213D12-9E6D-48C8-B892-F1918D81E4B3}"/>
              </a:ext>
            </a:extLst>
          </p:cNvPr>
          <p:cNvSpPr txBox="1"/>
          <p:nvPr/>
        </p:nvSpPr>
        <p:spPr>
          <a:xfrm>
            <a:off x="11248745" y="1504852"/>
            <a:ext cx="8721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5B4040B-C401-4A43-97CD-01808D87D199}"/>
              </a:ext>
            </a:extLst>
          </p:cNvPr>
          <p:cNvSpPr txBox="1"/>
          <p:nvPr/>
        </p:nvSpPr>
        <p:spPr>
          <a:xfrm>
            <a:off x="10383666" y="1570431"/>
            <a:ext cx="8721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44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875A905F-7980-470E-8E8B-2168F9B557A3}"/>
              </a:ext>
            </a:extLst>
          </p:cNvPr>
          <p:cNvCxnSpPr/>
          <p:nvPr/>
        </p:nvCxnSpPr>
        <p:spPr>
          <a:xfrm flipH="1">
            <a:off x="10004010" y="2154883"/>
            <a:ext cx="13275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DB51FC17-A25E-4A43-A36E-3EA48FAAD07F}"/>
              </a:ext>
            </a:extLst>
          </p:cNvPr>
          <p:cNvSpPr txBox="1"/>
          <p:nvPr/>
        </p:nvSpPr>
        <p:spPr>
          <a:xfrm>
            <a:off x="10195653" y="2258951"/>
            <a:ext cx="17216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392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F16B04B3-CAC7-4C19-9C1E-9A761DE19D41}"/>
              </a:ext>
            </a:extLst>
          </p:cNvPr>
          <p:cNvSpPr/>
          <p:nvPr/>
        </p:nvSpPr>
        <p:spPr>
          <a:xfrm>
            <a:off x="10383666" y="748216"/>
            <a:ext cx="348940" cy="266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5E4F9016-4481-403D-833B-B79C7DCE024A}"/>
              </a:ext>
            </a:extLst>
          </p:cNvPr>
          <p:cNvCxnSpPr/>
          <p:nvPr/>
        </p:nvCxnSpPr>
        <p:spPr>
          <a:xfrm flipH="1">
            <a:off x="10334358" y="731724"/>
            <a:ext cx="332774" cy="315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6C89FCB-C3B9-4CB1-8DEA-D44A6A421F98}"/>
              </a:ext>
            </a:extLst>
          </p:cNvPr>
          <p:cNvSpPr txBox="1"/>
          <p:nvPr/>
        </p:nvSpPr>
        <p:spPr>
          <a:xfrm>
            <a:off x="9995703" y="2689910"/>
            <a:ext cx="17216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3920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CB3BBBA6-136D-4C9B-B87B-43148190DC9C}"/>
              </a:ext>
            </a:extLst>
          </p:cNvPr>
          <p:cNvSpPr txBox="1"/>
          <p:nvPr/>
        </p:nvSpPr>
        <p:spPr>
          <a:xfrm>
            <a:off x="11261472" y="2609596"/>
            <a:ext cx="8721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+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80713789-8AC7-4B0A-A7F8-79687E104685}"/>
              </a:ext>
            </a:extLst>
          </p:cNvPr>
          <p:cNvSpPr/>
          <p:nvPr/>
        </p:nvSpPr>
        <p:spPr>
          <a:xfrm>
            <a:off x="10292717" y="438365"/>
            <a:ext cx="348940" cy="266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FBA22455-96DB-4652-A1F3-D3DFAFAC1190}"/>
              </a:ext>
            </a:extLst>
          </p:cNvPr>
          <p:cNvCxnSpPr/>
          <p:nvPr/>
        </p:nvCxnSpPr>
        <p:spPr>
          <a:xfrm flipH="1">
            <a:off x="9977882" y="3317482"/>
            <a:ext cx="13275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53B71B15-EB9C-45A4-BF04-0BD006538E7D}"/>
              </a:ext>
            </a:extLst>
          </p:cNvPr>
          <p:cNvSpPr/>
          <p:nvPr/>
        </p:nvSpPr>
        <p:spPr>
          <a:xfrm>
            <a:off x="10192706" y="2144699"/>
            <a:ext cx="348940" cy="266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76B6B535-C63C-4EDD-A761-3252370787F8}"/>
              </a:ext>
            </a:extLst>
          </p:cNvPr>
          <p:cNvSpPr/>
          <p:nvPr/>
        </p:nvSpPr>
        <p:spPr>
          <a:xfrm>
            <a:off x="9950435" y="2605601"/>
            <a:ext cx="348940" cy="266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94ABF3EE-644E-4B01-8688-64274356D997}"/>
              </a:ext>
            </a:extLst>
          </p:cNvPr>
          <p:cNvSpPr txBox="1"/>
          <p:nvPr/>
        </p:nvSpPr>
        <p:spPr>
          <a:xfrm>
            <a:off x="9977881" y="3249023"/>
            <a:ext cx="17216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4312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629AEB04-6433-4C24-AF63-13146CF15463}"/>
              </a:ext>
            </a:extLst>
          </p:cNvPr>
          <p:cNvCxnSpPr>
            <a:cxnSpLocks/>
          </p:cNvCxnSpPr>
          <p:nvPr/>
        </p:nvCxnSpPr>
        <p:spPr>
          <a:xfrm>
            <a:off x="9772975" y="518370"/>
            <a:ext cx="0" cy="34031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صورة 52">
            <a:extLst>
              <a:ext uri="{FF2B5EF4-FFF2-40B4-BE49-F238E27FC236}">
                <a16:creationId xmlns:a16="http://schemas.microsoft.com/office/drawing/2014/main" id="{F9B6858F-EE4A-462D-AE4D-68CE75CB9E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366" t="40434" r="29286" b="53233"/>
          <a:stretch/>
        </p:blipFill>
        <p:spPr>
          <a:xfrm>
            <a:off x="11082735" y="3879792"/>
            <a:ext cx="1045452" cy="739420"/>
          </a:xfrm>
          <a:prstGeom prst="rect">
            <a:avLst/>
          </a:prstGeom>
          <a:ln w="31750">
            <a:solidFill>
              <a:srgbClr val="F3B281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A140930-D9C8-4B79-96F7-D7579AFAE9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38" t="36840" r="41701" b="57091"/>
          <a:stretch/>
        </p:blipFill>
        <p:spPr>
          <a:xfrm>
            <a:off x="2863328" y="523690"/>
            <a:ext cx="2208627" cy="1046741"/>
          </a:xfrm>
          <a:prstGeom prst="rect">
            <a:avLst/>
          </a:prstGeom>
        </p:spPr>
      </p:pic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19E4594-92DE-439F-974A-EB171BFCEEF8}"/>
              </a:ext>
            </a:extLst>
          </p:cNvPr>
          <p:cNvSpPr txBox="1"/>
          <p:nvPr/>
        </p:nvSpPr>
        <p:spPr>
          <a:xfrm>
            <a:off x="2003178" y="1901710"/>
            <a:ext cx="5665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B478642-1559-4EBA-91C4-33A4F072EBF8}"/>
              </a:ext>
            </a:extLst>
          </p:cNvPr>
          <p:cNvSpPr txBox="1"/>
          <p:nvPr/>
        </p:nvSpPr>
        <p:spPr>
          <a:xfrm>
            <a:off x="2256002" y="3135515"/>
            <a:ext cx="10133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نق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18" grpId="0"/>
      <p:bldP spid="27" grpId="0"/>
      <p:bldP spid="32" grpId="0" animBg="1"/>
      <p:bldP spid="33" grpId="0" animBg="1"/>
      <p:bldP spid="36" grpId="0" animBg="1"/>
      <p:bldP spid="37" grpId="0" animBg="1"/>
      <p:bldP spid="38" grpId="0"/>
      <p:bldP spid="39" grpId="0"/>
      <p:bldP spid="40" grpId="0"/>
      <p:bldP spid="42" grpId="0"/>
      <p:bldP spid="43" grpId="0" animBg="1"/>
      <p:bldP spid="45" grpId="0"/>
      <p:bldP spid="46" grpId="0"/>
      <p:bldP spid="47" grpId="0" animBg="1"/>
      <p:bldP spid="49" grpId="0" animBg="1"/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59BB5-2F64-1EBD-02AD-B4BC10A1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229431"/>
            <a:ext cx="9884664" cy="731520"/>
          </a:xfrm>
        </p:spPr>
        <p:txBody>
          <a:bodyPr/>
          <a:lstStyle/>
          <a:p>
            <a:r>
              <a:rPr lang="ar-KW" dirty="0"/>
              <a:t>فاصل تعليمي</a:t>
            </a:r>
          </a:p>
        </p:txBody>
      </p:sp>
    </p:spTree>
    <p:extLst>
      <p:ext uri="{BB962C8B-B14F-4D97-AF65-F5344CB8AC3E}">
        <p14:creationId xmlns:p14="http://schemas.microsoft.com/office/powerpoint/2010/main" val="76275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50013" y="-1075729"/>
            <a:ext cx="6741369" cy="9126089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لعبة"/>
          <p:cNvSpPr txBox="1">
            <a:spLocks noGrp="1"/>
          </p:cNvSpPr>
          <p:nvPr>
            <p:ph type="title" idx="4294967295"/>
          </p:nvPr>
        </p:nvSpPr>
        <p:spPr>
          <a:xfrm>
            <a:off x="2279578" y="1628801"/>
            <a:ext cx="7272807" cy="3299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0">
                <a:gradFill flip="none" rotWithShape="1">
                  <a:gsLst>
                    <a:gs pos="0">
                      <a:srgbClr val="9BA50E"/>
                    </a:gs>
                    <a:gs pos="100000">
                      <a:srgbClr val="669D34"/>
                    </a:gs>
                  </a:gsLst>
                  <a:lin ang="6000000" scaled="0"/>
                </a:gra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rPr sz="7200" dirty="0" err="1"/>
              <a:t>لعبة</a:t>
            </a:r>
            <a:br>
              <a:rPr lang="ar-SA" sz="7200" dirty="0"/>
            </a:br>
            <a:r>
              <a:rPr lang="ar-SA" sz="7200" dirty="0"/>
              <a:t>البحث </a:t>
            </a:r>
            <a:r>
              <a:rPr lang="ar-KW" sz="7200" dirty="0"/>
              <a:t>عن الاختلاف</a:t>
            </a:r>
            <a:endParaRPr sz="72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A3A34DE7-E51F-9D71-18E4-54D1CED4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8" y="140109"/>
            <a:ext cx="10933471" cy="656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E5A9863-FB9F-083A-6C2A-1063C7B79775}"/>
              </a:ext>
            </a:extLst>
          </p:cNvPr>
          <p:cNvSpPr/>
          <p:nvPr/>
        </p:nvSpPr>
        <p:spPr>
          <a:xfrm>
            <a:off x="783771" y="1324947"/>
            <a:ext cx="606490" cy="569167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ea typeface="+mn-ea"/>
              <a:cs typeface="+mn-cs"/>
              <a:sym typeface="Geeza Pro Regular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8C561C2-3F3B-780E-7654-F1F748D7ABE4}"/>
              </a:ext>
            </a:extLst>
          </p:cNvPr>
          <p:cNvSpPr/>
          <p:nvPr/>
        </p:nvSpPr>
        <p:spPr>
          <a:xfrm>
            <a:off x="1651518" y="4637314"/>
            <a:ext cx="606490" cy="569167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ea typeface="+mn-ea"/>
              <a:cs typeface="+mn-cs"/>
              <a:sym typeface="Geeza Pro Regular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0B022E5-BA1F-5F74-02FC-11648D34D13E}"/>
              </a:ext>
            </a:extLst>
          </p:cNvPr>
          <p:cNvSpPr/>
          <p:nvPr/>
        </p:nvSpPr>
        <p:spPr>
          <a:xfrm>
            <a:off x="4024604" y="4911012"/>
            <a:ext cx="606490" cy="569167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ea typeface="+mn-ea"/>
              <a:cs typeface="+mn-cs"/>
              <a:sym typeface="Geeza Pro Regular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D1308BB-D7C4-49A1-751A-3D24E94F13F2}"/>
              </a:ext>
            </a:extLst>
          </p:cNvPr>
          <p:cNvSpPr/>
          <p:nvPr/>
        </p:nvSpPr>
        <p:spPr>
          <a:xfrm>
            <a:off x="4988767" y="6005804"/>
            <a:ext cx="606490" cy="569167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ea typeface="+mn-ea"/>
              <a:cs typeface="+mn-cs"/>
              <a:sym typeface="Geeza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130218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EFB892C5-C447-4B6C-94A0-9BDF9B9E498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6F20847-9A28-4487-B291-A75180C29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6615"/>
            <a:stretch/>
          </p:blipFill>
          <p:spPr>
            <a:xfrm>
              <a:off x="11873132" y="0"/>
              <a:ext cx="31886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52BAC2CD-3387-435A-9E8C-B883B8BA7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7096"/>
            <a:stretch/>
          </p:blipFill>
          <p:spPr>
            <a:xfrm>
              <a:off x="0" y="0"/>
              <a:ext cx="35403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58F3F0B-6895-4B4D-AE01-5AFDFBCC4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803"/>
            <a:stretch/>
          </p:blipFill>
          <p:spPr>
            <a:xfrm>
              <a:off x="0" y="0"/>
              <a:ext cx="12192000" cy="356382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8595318-16E9-467B-AD21-27F5BE044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5556"/>
            <a:stretch/>
          </p:blipFill>
          <p:spPr>
            <a:xfrm>
              <a:off x="0" y="6553200"/>
              <a:ext cx="12192000" cy="3048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2EC2869-E853-4C6E-9A06-991B8095CC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33" t="45888" r="40413" b="47078"/>
          <a:stretch/>
        </p:blipFill>
        <p:spPr>
          <a:xfrm>
            <a:off x="353027" y="4497143"/>
            <a:ext cx="10583099" cy="108544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670BCFE-99E1-4B44-B3D4-36B156C6C6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78" t="25348" r="29286" b="69217"/>
          <a:stretch/>
        </p:blipFill>
        <p:spPr>
          <a:xfrm>
            <a:off x="10635002" y="27002"/>
            <a:ext cx="1507907" cy="5805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015EC48-3F57-474E-924D-A2103E131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89" t="23201" r="70115" b="55950"/>
          <a:stretch/>
        </p:blipFill>
        <p:spPr>
          <a:xfrm>
            <a:off x="1370946" y="410562"/>
            <a:ext cx="2418991" cy="28945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02430A0-52B2-49B8-AF06-B42C7612A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59" t="30622" r="29286" b="59467"/>
          <a:stretch/>
        </p:blipFill>
        <p:spPr>
          <a:xfrm>
            <a:off x="3376959" y="575621"/>
            <a:ext cx="5461949" cy="10160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0198C30-0B44-4B6D-8B82-CE496F5BB9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15" t="40613" r="29286" b="53233"/>
          <a:stretch/>
        </p:blipFill>
        <p:spPr>
          <a:xfrm>
            <a:off x="4506115" y="3389021"/>
            <a:ext cx="4111211" cy="718457"/>
          </a:xfrm>
          <a:prstGeom prst="rect">
            <a:avLst/>
          </a:prstGeom>
          <a:ln w="31750">
            <a:solidFill>
              <a:srgbClr val="F3B281"/>
            </a:solidFill>
          </a:ln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BE71197-D236-41E9-8D15-1C00F4FFEF19}"/>
              </a:ext>
            </a:extLst>
          </p:cNvPr>
          <p:cNvGrpSpPr/>
          <p:nvPr/>
        </p:nvGrpSpPr>
        <p:grpSpPr>
          <a:xfrm>
            <a:off x="239151" y="450166"/>
            <a:ext cx="1744394" cy="1223890"/>
            <a:chOff x="2546251" y="801858"/>
            <a:chExt cx="1744394" cy="1223890"/>
          </a:xfrm>
        </p:grpSpPr>
        <p:sp>
          <p:nvSpPr>
            <p:cNvPr id="13" name="قلب 12">
              <a:extLst>
                <a:ext uri="{FF2B5EF4-FFF2-40B4-BE49-F238E27FC236}">
                  <a16:creationId xmlns:a16="http://schemas.microsoft.com/office/drawing/2014/main" id="{CEB9128B-E9CF-49DA-84F4-E8317FEDA278}"/>
                </a:ext>
              </a:extLst>
            </p:cNvPr>
            <p:cNvSpPr/>
            <p:nvPr/>
          </p:nvSpPr>
          <p:spPr>
            <a:xfrm>
              <a:off x="2827606" y="801858"/>
              <a:ext cx="1420837" cy="1223890"/>
            </a:xfrm>
            <a:prstGeom prst="heart">
              <a:avLst/>
            </a:prstGeom>
            <a:solidFill>
              <a:srgbClr val="E99E8F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D407431-6EE8-4A21-AB11-40329324F5F1}"/>
                </a:ext>
              </a:extLst>
            </p:cNvPr>
            <p:cNvSpPr txBox="1"/>
            <p:nvPr/>
          </p:nvSpPr>
          <p:spPr>
            <a:xfrm>
              <a:off x="2546251" y="1055077"/>
              <a:ext cx="174439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ص202 </a:t>
              </a: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DAC33DF-8B89-4918-8BC2-B721AD93F827}"/>
              </a:ext>
            </a:extLst>
          </p:cNvPr>
          <p:cNvSpPr txBox="1"/>
          <p:nvPr/>
        </p:nvSpPr>
        <p:spPr>
          <a:xfrm>
            <a:off x="8340817" y="4716382"/>
            <a:ext cx="11754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3.14</a:t>
            </a:r>
            <a:endParaRPr kumimoji="0" lang="ar-EG" sz="24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02EB979-F85B-47EF-BDF9-C61EE68FBE3A}"/>
              </a:ext>
            </a:extLst>
          </p:cNvPr>
          <p:cNvSpPr txBox="1"/>
          <p:nvPr/>
        </p:nvSpPr>
        <p:spPr>
          <a:xfrm>
            <a:off x="6773586" y="4683644"/>
            <a:ext cx="11754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2.5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AA32626-02EA-4397-A05E-E021A1967D14}"/>
              </a:ext>
            </a:extLst>
          </p:cNvPr>
          <p:cNvSpPr txBox="1"/>
          <p:nvPr/>
        </p:nvSpPr>
        <p:spPr>
          <a:xfrm>
            <a:off x="1730326" y="4657469"/>
            <a:ext cx="17525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39.25</a:t>
            </a:r>
            <a:endParaRPr kumimoji="0" lang="ar-EG" sz="32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E4637EF-6DB6-4F71-970C-81210B86D689}"/>
              </a:ext>
            </a:extLst>
          </p:cNvPr>
          <p:cNvSpPr txBox="1"/>
          <p:nvPr/>
        </p:nvSpPr>
        <p:spPr>
          <a:xfrm>
            <a:off x="4417255" y="4655508"/>
            <a:ext cx="633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6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6635170-DD19-417E-816C-0898640C0838}"/>
              </a:ext>
            </a:extLst>
          </p:cNvPr>
          <p:cNvSpPr txBox="1"/>
          <p:nvPr/>
        </p:nvSpPr>
        <p:spPr>
          <a:xfrm>
            <a:off x="1941343" y="5552482"/>
            <a:ext cx="76469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حجم المخروط =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39.25</a:t>
            </a: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  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 </a:t>
            </a: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وحدة مكعبة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9261DF62-8CB1-477D-8DD3-84BB2EC452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8" t="5405" r="11256" b="8373"/>
          <a:stretch/>
        </p:blipFill>
        <p:spPr>
          <a:xfrm>
            <a:off x="10860260" y="5898975"/>
            <a:ext cx="872195" cy="1259195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95C76BD-B31A-46D0-9736-D54BCEB36BD0}"/>
              </a:ext>
            </a:extLst>
          </p:cNvPr>
          <p:cNvSpPr txBox="1"/>
          <p:nvPr/>
        </p:nvSpPr>
        <p:spPr>
          <a:xfrm>
            <a:off x="2714340" y="2451243"/>
            <a:ext cx="62972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نق = 5 ÷ 2 = 2.5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وحدات طول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23" name="بداية الدرس">
            <a:extLst>
              <a:ext uri="{FF2B5EF4-FFF2-40B4-BE49-F238E27FC236}">
                <a16:creationId xmlns:a16="http://schemas.microsoft.com/office/drawing/2014/main" id="{00184621-E717-4B55-B7D3-540B0B7A023A}"/>
              </a:ext>
            </a:extLst>
          </p:cNvPr>
          <p:cNvSpPr txBox="1"/>
          <p:nvPr/>
        </p:nvSpPr>
        <p:spPr>
          <a:xfrm>
            <a:off x="86350" y="54180"/>
            <a:ext cx="4663136" cy="379591"/>
          </a:xfrm>
          <a:prstGeom prst="rect">
            <a:avLst/>
          </a:prstGeom>
          <a:solidFill>
            <a:srgbClr val="FEFCD8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(11-4) ح1حجم الأسطوانة الدائرية – حجم المخروط الدائري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C058D3C8-C401-4752-B2C5-C6B3DB20AEF4}"/>
              </a:ext>
            </a:extLst>
          </p:cNvPr>
          <p:cNvCxnSpPr>
            <a:cxnSpLocks/>
          </p:cNvCxnSpPr>
          <p:nvPr/>
        </p:nvCxnSpPr>
        <p:spPr>
          <a:xfrm flipH="1">
            <a:off x="9917817" y="5096947"/>
            <a:ext cx="611915" cy="291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64868D60-EDE5-4293-AFDD-955C7C7D00C1}"/>
              </a:ext>
            </a:extLst>
          </p:cNvPr>
          <p:cNvCxnSpPr>
            <a:cxnSpLocks/>
          </p:cNvCxnSpPr>
          <p:nvPr/>
        </p:nvCxnSpPr>
        <p:spPr>
          <a:xfrm flipH="1">
            <a:off x="4586746" y="4914065"/>
            <a:ext cx="458908" cy="182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23229ACA-0C0A-4F8C-A9F7-30E1C998CCEE}"/>
              </a:ext>
            </a:extLst>
          </p:cNvPr>
          <p:cNvSpPr/>
          <p:nvPr/>
        </p:nvSpPr>
        <p:spPr>
          <a:xfrm>
            <a:off x="10366158" y="5214616"/>
            <a:ext cx="348940" cy="266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2CA20F2A-0E35-4C62-9AA4-3BCA48C5E1A1}"/>
              </a:ext>
            </a:extLst>
          </p:cNvPr>
          <p:cNvSpPr/>
          <p:nvPr/>
        </p:nvSpPr>
        <p:spPr>
          <a:xfrm>
            <a:off x="4487718" y="4256758"/>
            <a:ext cx="523535" cy="434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C7CC318-DA3A-46F2-A8EB-8C8BBEDE2B98}"/>
              </a:ext>
            </a:extLst>
          </p:cNvPr>
          <p:cNvSpPr txBox="1"/>
          <p:nvPr/>
        </p:nvSpPr>
        <p:spPr>
          <a:xfrm>
            <a:off x="10308378" y="1289432"/>
            <a:ext cx="17216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628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70F5926-C3FE-4FF3-AAC2-7B5C36E23800}"/>
              </a:ext>
            </a:extLst>
          </p:cNvPr>
          <p:cNvSpPr txBox="1"/>
          <p:nvPr/>
        </p:nvSpPr>
        <p:spPr>
          <a:xfrm>
            <a:off x="11387159" y="1748638"/>
            <a:ext cx="8721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3AC5ACB-1F9B-4602-B39E-F5CD9ADDF831}"/>
              </a:ext>
            </a:extLst>
          </p:cNvPr>
          <p:cNvSpPr txBox="1"/>
          <p:nvPr/>
        </p:nvSpPr>
        <p:spPr>
          <a:xfrm>
            <a:off x="10318970" y="1844051"/>
            <a:ext cx="1657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625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EB1F65E3-606B-4574-922F-810A81644818}"/>
              </a:ext>
            </a:extLst>
          </p:cNvPr>
          <p:cNvCxnSpPr/>
          <p:nvPr/>
        </p:nvCxnSpPr>
        <p:spPr>
          <a:xfrm flipH="1">
            <a:off x="10147422" y="2392836"/>
            <a:ext cx="13275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68883B9-9828-4AEE-8CE8-C05C3D66AC86}"/>
              </a:ext>
            </a:extLst>
          </p:cNvPr>
          <p:cNvSpPr txBox="1"/>
          <p:nvPr/>
        </p:nvSpPr>
        <p:spPr>
          <a:xfrm>
            <a:off x="10128898" y="2488647"/>
            <a:ext cx="17216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3140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C0585F1E-B606-41CC-9797-FC97F25C906F}"/>
              </a:ext>
            </a:extLst>
          </p:cNvPr>
          <p:cNvCxnSpPr>
            <a:cxnSpLocks/>
          </p:cNvCxnSpPr>
          <p:nvPr/>
        </p:nvCxnSpPr>
        <p:spPr>
          <a:xfrm>
            <a:off x="9011595" y="508989"/>
            <a:ext cx="0" cy="41465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548CB8D-3E7B-4381-B38B-9A806A0B430B}"/>
              </a:ext>
            </a:extLst>
          </p:cNvPr>
          <p:cNvSpPr/>
          <p:nvPr/>
        </p:nvSpPr>
        <p:spPr>
          <a:xfrm>
            <a:off x="10635002" y="1192322"/>
            <a:ext cx="338052" cy="249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E7E28F6C-3B00-4080-9AF1-5554FA43F5A2}"/>
              </a:ext>
            </a:extLst>
          </p:cNvPr>
          <p:cNvSpPr/>
          <p:nvPr/>
        </p:nvSpPr>
        <p:spPr>
          <a:xfrm>
            <a:off x="10277332" y="1184679"/>
            <a:ext cx="338052" cy="249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3A7EA0C7-4B80-4037-ACB6-9B80C2A143D9}"/>
              </a:ext>
            </a:extLst>
          </p:cNvPr>
          <p:cNvSpPr/>
          <p:nvPr/>
        </p:nvSpPr>
        <p:spPr>
          <a:xfrm>
            <a:off x="10644811" y="899076"/>
            <a:ext cx="338052" cy="249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805D8B4A-0448-4E5B-9AB4-45D19B14D663}"/>
              </a:ext>
            </a:extLst>
          </p:cNvPr>
          <p:cNvCxnSpPr/>
          <p:nvPr/>
        </p:nvCxnSpPr>
        <p:spPr>
          <a:xfrm flipH="1">
            <a:off x="10640280" y="1169711"/>
            <a:ext cx="332774" cy="315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59B12BD1-6C73-44B9-9B22-9BA324101B4B}"/>
              </a:ext>
            </a:extLst>
          </p:cNvPr>
          <p:cNvCxnSpPr/>
          <p:nvPr/>
        </p:nvCxnSpPr>
        <p:spPr>
          <a:xfrm flipH="1">
            <a:off x="10321846" y="1104936"/>
            <a:ext cx="332774" cy="315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3DBFDB8-0F4F-4075-ADE2-73F289B0B224}"/>
              </a:ext>
            </a:extLst>
          </p:cNvPr>
          <p:cNvSpPr txBox="1"/>
          <p:nvPr/>
        </p:nvSpPr>
        <p:spPr>
          <a:xfrm>
            <a:off x="9800134" y="2907629"/>
            <a:ext cx="27381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12560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36373673-E31B-4512-BBAA-A330BDE83E7A}"/>
              </a:ext>
            </a:extLst>
          </p:cNvPr>
          <p:cNvSpPr/>
          <p:nvPr/>
        </p:nvSpPr>
        <p:spPr>
          <a:xfrm>
            <a:off x="10288611" y="947571"/>
            <a:ext cx="338052" cy="249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A26D9C62-F17C-4E86-BE40-85201EC7D122}"/>
              </a:ext>
            </a:extLst>
          </p:cNvPr>
          <p:cNvCxnSpPr/>
          <p:nvPr/>
        </p:nvCxnSpPr>
        <p:spPr>
          <a:xfrm flipH="1">
            <a:off x="10644810" y="843597"/>
            <a:ext cx="332774" cy="315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BD6F8C26-874F-4B59-AB24-FB9840898E3E}"/>
              </a:ext>
            </a:extLst>
          </p:cNvPr>
          <p:cNvCxnSpPr/>
          <p:nvPr/>
        </p:nvCxnSpPr>
        <p:spPr>
          <a:xfrm flipH="1">
            <a:off x="10293890" y="865069"/>
            <a:ext cx="332774" cy="315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3E51EDE4-E22A-483E-A81C-B819669061C1}"/>
              </a:ext>
            </a:extLst>
          </p:cNvPr>
          <p:cNvSpPr/>
          <p:nvPr/>
        </p:nvSpPr>
        <p:spPr>
          <a:xfrm>
            <a:off x="10646563" y="659085"/>
            <a:ext cx="338052" cy="249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A20FE094-518E-4F82-B018-C5FD94DEE7AD}"/>
              </a:ext>
            </a:extLst>
          </p:cNvPr>
          <p:cNvSpPr txBox="1"/>
          <p:nvPr/>
        </p:nvSpPr>
        <p:spPr>
          <a:xfrm>
            <a:off x="9521183" y="3364074"/>
            <a:ext cx="27381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376800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4955E827-C524-402A-B7B9-F5EC8328ED98}"/>
              </a:ext>
            </a:extLst>
          </p:cNvPr>
          <p:cNvSpPr txBox="1"/>
          <p:nvPr/>
        </p:nvSpPr>
        <p:spPr>
          <a:xfrm>
            <a:off x="11469973" y="3314755"/>
            <a:ext cx="8721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+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76BF8EB7-C63C-4AEE-A65D-7777CC2061B1}"/>
              </a:ext>
            </a:extLst>
          </p:cNvPr>
          <p:cNvCxnSpPr>
            <a:cxnSpLocks/>
          </p:cNvCxnSpPr>
          <p:nvPr/>
        </p:nvCxnSpPr>
        <p:spPr>
          <a:xfrm flipH="1">
            <a:off x="9118475" y="4022641"/>
            <a:ext cx="26783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1EFDF9F2-BDDB-440B-B94A-796DE94805E4}"/>
              </a:ext>
            </a:extLst>
          </p:cNvPr>
          <p:cNvSpPr/>
          <p:nvPr/>
        </p:nvSpPr>
        <p:spPr>
          <a:xfrm>
            <a:off x="10488233" y="2407510"/>
            <a:ext cx="338052" cy="249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9BBE489D-272B-47C0-8638-5982A53ED6F7}"/>
              </a:ext>
            </a:extLst>
          </p:cNvPr>
          <p:cNvSpPr/>
          <p:nvPr/>
        </p:nvSpPr>
        <p:spPr>
          <a:xfrm>
            <a:off x="10075581" y="2402630"/>
            <a:ext cx="338052" cy="249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17547B6A-C8F8-4715-83B8-C4D1D67252F6}"/>
              </a:ext>
            </a:extLst>
          </p:cNvPr>
          <p:cNvSpPr/>
          <p:nvPr/>
        </p:nvSpPr>
        <p:spPr>
          <a:xfrm>
            <a:off x="9812619" y="2777942"/>
            <a:ext cx="338052" cy="249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C9E505A-5455-422C-9506-5EFB55922564}"/>
              </a:ext>
            </a:extLst>
          </p:cNvPr>
          <p:cNvSpPr txBox="1"/>
          <p:nvPr/>
        </p:nvSpPr>
        <p:spPr>
          <a:xfrm>
            <a:off x="9404737" y="4034476"/>
            <a:ext cx="27381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392500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صورة 56">
            <a:hlinkClick r:id="rId6" action="ppaction://hlinksldjump"/>
            <a:extLst>
              <a:ext uri="{FF2B5EF4-FFF2-40B4-BE49-F238E27FC236}">
                <a16:creationId xmlns:a16="http://schemas.microsoft.com/office/drawing/2014/main" id="{0144BB24-E003-4EC4-A840-47AD00D8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" y="3991908"/>
            <a:ext cx="1829141" cy="2557955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ACB619BB-59DF-4E5F-A413-AFA287F916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66" t="40434" r="29286" b="53233"/>
          <a:stretch/>
        </p:blipFill>
        <p:spPr>
          <a:xfrm>
            <a:off x="10890269" y="4772128"/>
            <a:ext cx="1204217" cy="739420"/>
          </a:xfrm>
          <a:prstGeom prst="rect">
            <a:avLst/>
          </a:prstGeom>
          <a:ln w="31750">
            <a:solidFill>
              <a:srgbClr val="F3B281"/>
            </a:solidFill>
          </a:ln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304AE6A-6472-4CC9-A47A-B949BA925524}"/>
              </a:ext>
            </a:extLst>
          </p:cNvPr>
          <p:cNvSpPr txBox="1"/>
          <p:nvPr/>
        </p:nvSpPr>
        <p:spPr>
          <a:xfrm>
            <a:off x="2072297" y="1441237"/>
            <a:ext cx="5665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42C5441-DD04-44AF-B1FE-A48DD6BB2D08}"/>
              </a:ext>
            </a:extLst>
          </p:cNvPr>
          <p:cNvSpPr txBox="1"/>
          <p:nvPr/>
        </p:nvSpPr>
        <p:spPr>
          <a:xfrm>
            <a:off x="1907623" y="2729395"/>
            <a:ext cx="5665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6" grpId="0" animBg="1"/>
      <p:bldP spid="27" grpId="0" animBg="1"/>
      <p:bldP spid="31" grpId="0"/>
      <p:bldP spid="32" grpId="0"/>
      <p:bldP spid="33" grpId="0"/>
      <p:bldP spid="35" grpId="0"/>
      <p:bldP spid="38" grpId="0" animBg="1"/>
      <p:bldP spid="39" grpId="0" animBg="1"/>
      <p:bldP spid="40" grpId="0" animBg="1"/>
      <p:bldP spid="43" grpId="0"/>
      <p:bldP spid="44" grpId="0" animBg="1"/>
      <p:bldP spid="47" grpId="0" animBg="1"/>
      <p:bldP spid="48" grpId="0"/>
      <p:bldP spid="49" grpId="0"/>
      <p:bldP spid="53" grpId="0" animBg="1"/>
      <p:bldP spid="54" grpId="0" animBg="1"/>
      <p:bldP spid="55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0399C0F9-6B8A-4A34-89FC-BE33B3661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31" y="3862387"/>
            <a:ext cx="10553700" cy="96202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E757C0D-0B61-46E8-AB5E-7553B7D897E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2D186E78-7B40-475C-B78A-C8CF03754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615"/>
            <a:stretch/>
          </p:blipFill>
          <p:spPr>
            <a:xfrm>
              <a:off x="11873132" y="0"/>
              <a:ext cx="31886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7B8A4F8B-0988-4DE1-94C6-9F8C379C4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7096"/>
            <a:stretch/>
          </p:blipFill>
          <p:spPr>
            <a:xfrm>
              <a:off x="0" y="0"/>
              <a:ext cx="35403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1810BC1-31E8-42F1-916D-8330CAB84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4803"/>
            <a:stretch/>
          </p:blipFill>
          <p:spPr>
            <a:xfrm>
              <a:off x="0" y="0"/>
              <a:ext cx="12192000" cy="356382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6E1AEC99-CE11-42D9-88DA-14B61F04F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5556"/>
            <a:stretch/>
          </p:blipFill>
          <p:spPr>
            <a:xfrm>
              <a:off x="0" y="6553200"/>
              <a:ext cx="12192000" cy="3048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8CFBED8C-52C6-442D-8969-C4D647634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54" t="36566" r="58561" b="42065"/>
          <a:stretch/>
        </p:blipFill>
        <p:spPr>
          <a:xfrm>
            <a:off x="1378634" y="1055077"/>
            <a:ext cx="1716259" cy="27711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9546518-9BE3-48AA-AFA2-2BDDA8C59A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539" t="38968" r="21654" b="53643"/>
          <a:stretch/>
        </p:blipFill>
        <p:spPr>
          <a:xfrm>
            <a:off x="5238651" y="562707"/>
            <a:ext cx="4200772" cy="7033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7576367-1AD3-41A2-8351-781C86C68C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789" t="32640" r="21654" b="60176"/>
          <a:stretch/>
        </p:blipFill>
        <p:spPr>
          <a:xfrm>
            <a:off x="10068253" y="548640"/>
            <a:ext cx="1464910" cy="61897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A01431-E56B-4D2A-BB71-F4F671A3ED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62" t="34850" r="55137" b="59746"/>
          <a:stretch/>
        </p:blipFill>
        <p:spPr>
          <a:xfrm>
            <a:off x="10775851" y="1438589"/>
            <a:ext cx="534573" cy="6012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C37ECE0-6468-4A3C-8054-D03B02B0A1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43" t="36081" r="66156" b="59367"/>
          <a:stretch/>
        </p:blipFill>
        <p:spPr>
          <a:xfrm>
            <a:off x="2465729" y="759655"/>
            <a:ext cx="2711182" cy="506437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3AB941F-627C-4AA5-8F28-C71D32E79063}"/>
              </a:ext>
            </a:extLst>
          </p:cNvPr>
          <p:cNvGrpSpPr/>
          <p:nvPr/>
        </p:nvGrpSpPr>
        <p:grpSpPr>
          <a:xfrm>
            <a:off x="239151" y="450166"/>
            <a:ext cx="1744394" cy="1223890"/>
            <a:chOff x="2546251" y="801858"/>
            <a:chExt cx="1744394" cy="1223890"/>
          </a:xfrm>
        </p:grpSpPr>
        <p:sp>
          <p:nvSpPr>
            <p:cNvPr id="14" name="قلب 13">
              <a:extLst>
                <a:ext uri="{FF2B5EF4-FFF2-40B4-BE49-F238E27FC236}">
                  <a16:creationId xmlns:a16="http://schemas.microsoft.com/office/drawing/2014/main" id="{8D495C15-7009-4BAC-B5C5-90E958E8821A}"/>
                </a:ext>
              </a:extLst>
            </p:cNvPr>
            <p:cNvSpPr/>
            <p:nvPr/>
          </p:nvSpPr>
          <p:spPr>
            <a:xfrm>
              <a:off x="2827606" y="801858"/>
              <a:ext cx="1420837" cy="1223890"/>
            </a:xfrm>
            <a:prstGeom prst="heart">
              <a:avLst/>
            </a:prstGeom>
            <a:solidFill>
              <a:srgbClr val="E99E8F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6DCEC87-EEED-4961-8B0C-651F5C3065E8}"/>
                </a:ext>
              </a:extLst>
            </p:cNvPr>
            <p:cNvSpPr txBox="1"/>
            <p:nvPr/>
          </p:nvSpPr>
          <p:spPr>
            <a:xfrm>
              <a:off x="2546251" y="1055077"/>
              <a:ext cx="174439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ص202 </a:t>
              </a: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26ECF2-29B9-4C93-BC90-4D8AE9DC43AC}"/>
              </a:ext>
            </a:extLst>
          </p:cNvPr>
          <p:cNvSpPr txBox="1"/>
          <p:nvPr/>
        </p:nvSpPr>
        <p:spPr>
          <a:xfrm>
            <a:off x="8401972" y="4036295"/>
            <a:ext cx="13517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3.14</a:t>
            </a:r>
            <a:endParaRPr kumimoji="0" lang="ar-EG" sz="32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5FD12F2-D557-4E72-97AF-28CE3B940E9C}"/>
              </a:ext>
            </a:extLst>
          </p:cNvPr>
          <p:cNvSpPr txBox="1"/>
          <p:nvPr/>
        </p:nvSpPr>
        <p:spPr>
          <a:xfrm>
            <a:off x="7524392" y="4064430"/>
            <a:ext cx="361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3</a:t>
            </a:r>
            <a:endParaRPr kumimoji="0" lang="ar-EG" sz="32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A0EE1AD-CE99-4428-BCBC-56CE034A7DEE}"/>
              </a:ext>
            </a:extLst>
          </p:cNvPr>
          <p:cNvSpPr txBox="1"/>
          <p:nvPr/>
        </p:nvSpPr>
        <p:spPr>
          <a:xfrm>
            <a:off x="6180352" y="4068385"/>
            <a:ext cx="4374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3</a:t>
            </a:r>
            <a:endParaRPr kumimoji="0" lang="ar-EG" sz="32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926744E-D54E-4954-877C-CF9DC4B130F7}"/>
              </a:ext>
            </a:extLst>
          </p:cNvPr>
          <p:cNvSpPr txBox="1"/>
          <p:nvPr/>
        </p:nvSpPr>
        <p:spPr>
          <a:xfrm>
            <a:off x="4580454" y="4035981"/>
            <a:ext cx="8060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10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0094C8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189A348-C3EC-4FF1-9F46-1D913E0307E8}"/>
              </a:ext>
            </a:extLst>
          </p:cNvPr>
          <p:cNvSpPr txBox="1"/>
          <p:nvPr/>
        </p:nvSpPr>
        <p:spPr>
          <a:xfrm>
            <a:off x="2307102" y="4078365"/>
            <a:ext cx="13409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94.2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A5C1713A-A10E-4917-A272-C1A2D16AAC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915" t="40613" r="29286" b="53233"/>
          <a:stretch/>
        </p:blipFill>
        <p:spPr>
          <a:xfrm>
            <a:off x="4880277" y="2001743"/>
            <a:ext cx="4111211" cy="718457"/>
          </a:xfrm>
          <a:prstGeom prst="rect">
            <a:avLst/>
          </a:prstGeom>
          <a:ln w="31750">
            <a:solidFill>
              <a:srgbClr val="F3B281"/>
            </a:solidFill>
          </a:ln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8C3CDEF-5119-4D2A-A4AE-618C1449454D}"/>
              </a:ext>
            </a:extLst>
          </p:cNvPr>
          <p:cNvSpPr txBox="1"/>
          <p:nvPr/>
        </p:nvSpPr>
        <p:spPr>
          <a:xfrm>
            <a:off x="1729649" y="5513270"/>
            <a:ext cx="77424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حجم المخروط = 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94.2</a:t>
            </a: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  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 </a:t>
            </a: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وحدة مكعبة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7AC6446-9C09-49E6-A2EB-9E3F791B494C}"/>
              </a:ext>
            </a:extLst>
          </p:cNvPr>
          <p:cNvSpPr txBox="1"/>
          <p:nvPr/>
        </p:nvSpPr>
        <p:spPr>
          <a:xfrm>
            <a:off x="4839286" y="3009221"/>
            <a:ext cx="48286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نق = 3    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وحدات طول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4B1FC18-71FD-4D02-BD48-6CD04D09DE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8" t="5405" r="11256" b="8373"/>
          <a:stretch/>
        </p:blipFill>
        <p:spPr>
          <a:xfrm>
            <a:off x="10916532" y="5331657"/>
            <a:ext cx="779530" cy="1125414"/>
          </a:xfrm>
          <a:prstGeom prst="rect">
            <a:avLst/>
          </a:prstGeom>
        </p:spPr>
      </p:pic>
      <p:sp>
        <p:nvSpPr>
          <p:cNvPr id="27" name="بداية الدرس">
            <a:extLst>
              <a:ext uri="{FF2B5EF4-FFF2-40B4-BE49-F238E27FC236}">
                <a16:creationId xmlns:a16="http://schemas.microsoft.com/office/drawing/2014/main" id="{DE7C3288-3AE3-4BEF-9814-A31316DB0466}"/>
              </a:ext>
            </a:extLst>
          </p:cNvPr>
          <p:cNvSpPr txBox="1"/>
          <p:nvPr/>
        </p:nvSpPr>
        <p:spPr>
          <a:xfrm>
            <a:off x="86350" y="21129"/>
            <a:ext cx="4663136" cy="379591"/>
          </a:xfrm>
          <a:prstGeom prst="rect">
            <a:avLst/>
          </a:prstGeom>
          <a:solidFill>
            <a:srgbClr val="FEFCD8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(11-4) ح1حجم الأسطوانة الدائرية – حجم المخروط الدائري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2"/>
          <a:srcRect r="87016"/>
          <a:stretch>
            <a:fillRect/>
          </a:stretch>
        </p:blipFill>
        <p:spPr>
          <a:xfrm>
            <a:off x="1216994" y="-116498"/>
            <a:ext cx="2292619" cy="709111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مستطيل مستدير الزوايا"/>
          <p:cNvSpPr/>
          <p:nvPr/>
        </p:nvSpPr>
        <p:spPr>
          <a:xfrm>
            <a:off x="4247991" y="1536960"/>
            <a:ext cx="4634927" cy="3263640"/>
          </a:xfrm>
          <a:prstGeom prst="roundRect">
            <a:avLst>
              <a:gd name="adj" fmla="val 17816"/>
            </a:avLst>
          </a:prstGeom>
          <a:solidFill>
            <a:srgbClr val="F5AE0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69" name="الموضوع"/>
          <p:cNvSpPr txBox="1"/>
          <p:nvPr/>
        </p:nvSpPr>
        <p:spPr>
          <a:xfrm>
            <a:off x="6096000" y="2312170"/>
            <a:ext cx="2564806" cy="197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410751" rtl="0" hangingPunct="0">
              <a:defRPr/>
            </a:pPr>
            <a:r>
              <a:rPr lang="ar-KW" sz="6187" kern="0" dirty="0"/>
              <a:t>التقييم</a:t>
            </a:r>
          </a:p>
          <a:p>
            <a:pPr defTabSz="410751" rtl="0" hangingPunct="0">
              <a:defRPr/>
            </a:pPr>
            <a:r>
              <a:rPr lang="ar-KW" sz="6187" kern="0" dirty="0"/>
              <a:t> المختصر</a:t>
            </a:r>
            <a:endParaRPr sz="6187" kern="0" dirty="0"/>
          </a:p>
        </p:txBody>
      </p:sp>
      <p:sp>
        <p:nvSpPr>
          <p:cNvPr id="170" name="شكل"/>
          <p:cNvSpPr/>
          <p:nvPr/>
        </p:nvSpPr>
        <p:spPr>
          <a:xfrm>
            <a:off x="4877991" y="2462257"/>
            <a:ext cx="1377584" cy="1223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108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950BE94-3BD7-490B-8FED-13AB8C4B5BFA}"/>
              </a:ext>
            </a:extLst>
          </p:cNvPr>
          <p:cNvGrpSpPr/>
          <p:nvPr/>
        </p:nvGrpSpPr>
        <p:grpSpPr>
          <a:xfrm>
            <a:off x="0" y="-133727"/>
            <a:ext cx="12191630" cy="6857791"/>
            <a:chOff x="-2" y="-1"/>
            <a:chExt cx="12192002" cy="6858001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029FCB8-97C1-4A6A-8DBA-03C280894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7288"/>
            <a:stretch/>
          </p:blipFill>
          <p:spPr>
            <a:xfrm>
              <a:off x="11861409" y="0"/>
              <a:ext cx="330591" cy="68580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A7F9543-6468-46CB-842E-0944AAC3A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981" t="5983" r="8364" b="12171"/>
            <a:stretch/>
          </p:blipFill>
          <p:spPr>
            <a:xfrm rot="16200000">
              <a:off x="5927186" y="593186"/>
              <a:ext cx="337625" cy="1219200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BEBD59D-72D8-4D86-9E74-553AE051B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7288"/>
            <a:stretch/>
          </p:blipFill>
          <p:spPr>
            <a:xfrm rot="16200000">
              <a:off x="5934220" y="-5934223"/>
              <a:ext cx="323557" cy="1219200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AAC92CB-2426-4EEE-B17F-023F8CDF2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981" t="5983" r="8364" b="12171"/>
            <a:stretch/>
          </p:blipFill>
          <p:spPr>
            <a:xfrm>
              <a:off x="0" y="0"/>
              <a:ext cx="337625" cy="68580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</p:grpSp>
      <p:sp>
        <p:nvSpPr>
          <p:cNvPr id="15" name="الخاتمة">
            <a:extLst>
              <a:ext uri="{FF2B5EF4-FFF2-40B4-BE49-F238E27FC236}">
                <a16:creationId xmlns:a16="http://schemas.microsoft.com/office/drawing/2014/main" id="{F38594E1-B7F7-4895-9961-AC1ADB205DB5}"/>
              </a:ext>
            </a:extLst>
          </p:cNvPr>
          <p:cNvSpPr txBox="1"/>
          <p:nvPr/>
        </p:nvSpPr>
        <p:spPr>
          <a:xfrm>
            <a:off x="10110313" y="347131"/>
            <a:ext cx="1514836" cy="440055"/>
          </a:xfrm>
          <a:prstGeom prst="rect">
            <a:avLst/>
          </a:prstGeom>
          <a:solidFill>
            <a:srgbClr val="FEFCD8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391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التقيم</a:t>
            </a:r>
            <a:r>
              <a:rPr kumimoji="0" lang="ar-KW" sz="2391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المختصر</a:t>
            </a:r>
            <a:endParaRPr kumimoji="0" sz="2391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2B81FFB-BB28-42C4-96C5-F64C04B5E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0" t="83021" r="2900" b="860"/>
          <a:stretch/>
        </p:blipFill>
        <p:spPr>
          <a:xfrm>
            <a:off x="484605" y="1799989"/>
            <a:ext cx="11325225" cy="981074"/>
          </a:xfrm>
          <a:prstGeom prst="rect">
            <a:avLst/>
          </a:prstGeom>
        </p:spPr>
      </p:pic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2FAEADA9-D8E6-4D60-B0FC-04FFF4DD55E0}"/>
              </a:ext>
            </a:extLst>
          </p:cNvPr>
          <p:cNvSpPr/>
          <p:nvPr/>
        </p:nvSpPr>
        <p:spPr>
          <a:xfrm>
            <a:off x="2195457" y="1945329"/>
            <a:ext cx="704850" cy="752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E1CCDC6-A7A1-41AD-9A35-E820093867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8" r="3300" b="90600"/>
          <a:stretch/>
        </p:blipFill>
        <p:spPr>
          <a:xfrm>
            <a:off x="622026" y="970817"/>
            <a:ext cx="11121073" cy="572119"/>
          </a:xfrm>
          <a:prstGeom prst="rect">
            <a:avLst/>
          </a:prstGeom>
        </p:spPr>
      </p:pic>
      <p:sp>
        <p:nvSpPr>
          <p:cNvPr id="19" name="بداية الدرس">
            <a:extLst>
              <a:ext uri="{FF2B5EF4-FFF2-40B4-BE49-F238E27FC236}">
                <a16:creationId xmlns:a16="http://schemas.microsoft.com/office/drawing/2014/main" id="{D177705D-A72D-4116-8361-B9F7934DA44D}"/>
              </a:ext>
            </a:extLst>
          </p:cNvPr>
          <p:cNvSpPr txBox="1"/>
          <p:nvPr/>
        </p:nvSpPr>
        <p:spPr>
          <a:xfrm>
            <a:off x="86350" y="0"/>
            <a:ext cx="4663136" cy="379591"/>
          </a:xfrm>
          <a:prstGeom prst="rect">
            <a:avLst/>
          </a:prstGeom>
          <a:solidFill>
            <a:srgbClr val="FEFCD8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(11-4) ح2حجم الأسطوانة الدائرية – حجم المخروط الدائري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DA33E78A-7365-4866-9049-273DC87532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549" t="2708" b="47113"/>
          <a:stretch/>
        </p:blipFill>
        <p:spPr>
          <a:xfrm>
            <a:off x="2844323" y="3421958"/>
            <a:ext cx="7583534" cy="1784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5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00"/>
    </mc:Choice>
    <mc:Fallback xmlns="">
      <p:transition spd="slow" advTm="68700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3A86A75C-4F4B-4683-9AE1-C65F6400EC91}">
      <p14:laserTraceLst xmlns:p14="http://schemas.microsoft.com/office/powerpoint/2010/main">
        <p14:tracePtLst>
          <p14:tracePt t="956" x="3851275" y="6348413"/>
          <p14:tracePt t="964" x="3851275" y="6384925"/>
          <p14:tracePt t="1037" x="4170363" y="6175375"/>
          <p14:tracePt t="1045" x="4779963" y="5856288"/>
          <p14:tracePt t="1052" x="5508625" y="5437188"/>
          <p14:tracePt t="1060" x="6246813" y="5018088"/>
          <p14:tracePt t="1068" x="6983413" y="4498975"/>
          <p14:tracePt t="1076" x="7931150" y="4035425"/>
          <p14:tracePt t="1084" x="8913813" y="3497263"/>
          <p14:tracePt t="1092" x="9861550" y="2987675"/>
          <p14:tracePt t="1100" x="10807700" y="2459038"/>
          <p14:tracePt t="1109" x="11718925" y="1985963"/>
          <p14:tracePt t="1509" x="11864975" y="619125"/>
          <p14:tracePt t="1517" x="11709400" y="646113"/>
          <p14:tracePt t="1524" x="11582400" y="692150"/>
          <p14:tracePt t="1532" x="11499850" y="701675"/>
          <p14:tracePt t="1540" x="11390313" y="765175"/>
          <p14:tracePt t="1548" x="11326813" y="774700"/>
          <p14:tracePt t="1556" x="11263313" y="811213"/>
          <p14:tracePt t="1564" x="11209338" y="819150"/>
          <p14:tracePt t="1573" x="11172825" y="847725"/>
          <p14:tracePt t="1580" x="11126788" y="865188"/>
          <p14:tracePt t="1590" x="11117263" y="882650"/>
          <p14:tracePt t="1596" x="11117263" y="892175"/>
          <p14:tracePt t="1606" x="11117263" y="901700"/>
          <p14:tracePt t="1612" x="11117263" y="911225"/>
          <p14:tracePt t="1622" x="11117263" y="919163"/>
          <p14:tracePt t="1628" x="11117263" y="938213"/>
          <p14:tracePt t="1637" x="11117263" y="955675"/>
          <p14:tracePt t="1644" x="11117263" y="984250"/>
          <p14:tracePt t="1653" x="11117263" y="992188"/>
          <p14:tracePt t="1660" x="11117263" y="1011238"/>
          <p14:tracePt t="1669" x="11117263" y="1038225"/>
          <p14:tracePt t="1676" x="11117263" y="1055688"/>
          <p14:tracePt t="1685" x="11117263" y="1101725"/>
          <p14:tracePt t="1692" x="11117263" y="1138238"/>
          <p14:tracePt t="1701" x="11090275" y="1184275"/>
          <p14:tracePt t="1709" x="11090275" y="1211263"/>
          <p14:tracePt t="1716" x="11090275" y="1238250"/>
          <p14:tracePt t="1725" x="11090275" y="1293813"/>
          <p14:tracePt t="1732" x="11090275" y="1338263"/>
          <p14:tracePt t="1740" x="11090275" y="1393825"/>
          <p14:tracePt t="1748" x="11090275" y="1447800"/>
          <p14:tracePt t="1756" x="11090275" y="1511300"/>
          <p14:tracePt t="1764" x="11090275" y="1539875"/>
          <p14:tracePt t="1773" x="11090275" y="1576388"/>
          <p14:tracePt t="1781" x="11090275" y="1584325"/>
          <p14:tracePt t="1789" x="11099800" y="1611313"/>
          <p14:tracePt t="1796" x="11099800" y="1620838"/>
          <p14:tracePt t="1805" x="11099800" y="1630363"/>
          <p14:tracePt t="1812" x="11107738" y="1657350"/>
          <p14:tracePt t="12101" x="11036300" y="1657350"/>
          <p14:tracePt t="12108" x="10834688" y="1657350"/>
          <p14:tracePt t="12117" x="10534650" y="1657350"/>
          <p14:tracePt t="12124" x="10161588" y="1657350"/>
          <p14:tracePt t="12133" x="9788525" y="1657350"/>
          <p14:tracePt t="12140" x="9423400" y="1657350"/>
          <p14:tracePt t="12148" x="9013825" y="1657350"/>
          <p14:tracePt t="12156" x="8567738" y="1657350"/>
          <p14:tracePt t="12164" x="8104188" y="1703388"/>
          <p14:tracePt t="12172" x="7493000" y="1776413"/>
          <p14:tracePt t="12180" x="6973888" y="1776413"/>
          <p14:tracePt t="12188" x="6456363" y="1776413"/>
          <p14:tracePt t="12196" x="5937250" y="1776413"/>
          <p14:tracePt t="12205" x="5381625" y="1776413"/>
          <p14:tracePt t="12212" x="4999038" y="1739900"/>
          <p14:tracePt t="12220" x="4652963" y="1720850"/>
          <p14:tracePt t="12228" x="4460875" y="1657350"/>
          <p14:tracePt t="12237" x="4287838" y="1593850"/>
          <p14:tracePt t="12244" x="4197350" y="1584325"/>
          <p14:tracePt t="12254" x="4116388" y="1557338"/>
          <p14:tracePt t="12260" x="4079875" y="1539875"/>
          <p14:tracePt t="12268" x="4051300" y="1511300"/>
          <p14:tracePt t="12276" x="4014788" y="1493838"/>
          <p14:tracePt t="12292" x="4006850" y="1484313"/>
          <p14:tracePt t="12420" x="4006850" y="1457325"/>
          <p14:tracePt t="12428" x="3987800" y="1447800"/>
          <p14:tracePt t="12437" x="3978275" y="1438275"/>
          <p14:tracePt t="12564" x="3970338" y="1438275"/>
          <p14:tracePt t="12572" x="3933825" y="1438275"/>
          <p14:tracePt t="12580" x="3878263" y="1466850"/>
          <p14:tracePt t="12588" x="3797300" y="1511300"/>
          <p14:tracePt t="12596" x="3733800" y="1530350"/>
          <p14:tracePt t="12605" x="3687763" y="1547813"/>
          <p14:tracePt t="12613" x="3578225" y="1584325"/>
          <p14:tracePt t="12620" x="3478213" y="1603375"/>
          <p14:tracePt t="12628" x="3387725" y="1639888"/>
          <p14:tracePt t="12637" x="3232150" y="1676400"/>
          <p14:tracePt t="12644" x="3105150" y="1712913"/>
          <p14:tracePt t="12654" x="2959100" y="1730375"/>
          <p14:tracePt t="12660" x="2795588" y="1757363"/>
          <p14:tracePt t="12668" x="2613025" y="1793875"/>
          <p14:tracePt t="12676" x="2439988" y="1803400"/>
          <p14:tracePt t="12685" x="2276475" y="1820863"/>
          <p14:tracePt t="12692" x="2093913" y="1866900"/>
          <p14:tracePt t="12700" x="1984375" y="1885950"/>
          <p14:tracePt t="12708" x="1857375" y="1893888"/>
          <p14:tracePt t="12716" x="1747838" y="1912938"/>
          <p14:tracePt t="12725" x="1611313" y="1939925"/>
          <p14:tracePt t="12732" x="1520825" y="1939925"/>
          <p14:tracePt t="12741" x="1428750" y="1949450"/>
          <p14:tracePt t="12748" x="1357313" y="1949450"/>
          <p14:tracePt t="12757" x="1265238" y="1949450"/>
          <p14:tracePt t="12764" x="1201738" y="1949450"/>
          <p14:tracePt t="12780" x="1184275" y="1949450"/>
          <p14:tracePt t="12788" x="1165225" y="1949450"/>
          <p14:tracePt t="12796" x="1155700" y="1949450"/>
          <p14:tracePt t="12803" x="1138238" y="1949450"/>
          <p14:tracePt t="12812" x="1119188" y="1949450"/>
          <p14:tracePt t="12820" x="1111250" y="1949450"/>
          <p14:tracePt t="13092" x="1101725" y="1949450"/>
          <p14:tracePt t="13100" x="1028700" y="1939925"/>
          <p14:tracePt t="13108" x="982663" y="1922463"/>
          <p14:tracePt t="13116" x="919163" y="1876425"/>
          <p14:tracePt t="13124" x="911225" y="1866900"/>
          <p14:tracePt t="13132" x="846138" y="1820863"/>
          <p14:tracePt t="13141" x="755650" y="1776413"/>
          <p14:tracePt t="13148" x="692150" y="1766888"/>
          <p14:tracePt t="13156" x="609600" y="1739900"/>
          <p14:tracePt t="13173" x="592138" y="1739900"/>
          <p14:tracePt t="13397" x="628650" y="1739900"/>
          <p14:tracePt t="13403" x="655638" y="1739900"/>
          <p14:tracePt t="13412" x="673100" y="1739900"/>
          <p14:tracePt t="13420" x="692150" y="1739900"/>
          <p14:tracePt t="13428" x="719138" y="1749425"/>
          <p14:tracePt t="13437" x="728663" y="1757363"/>
          <p14:tracePt t="13444" x="746125" y="1766888"/>
          <p14:tracePt t="13453" x="774700" y="1776413"/>
          <p14:tracePt t="13460" x="782638" y="1784350"/>
          <p14:tracePt t="13468" x="838200" y="1803400"/>
          <p14:tracePt t="13476" x="865188" y="1803400"/>
          <p14:tracePt t="13484" x="911225" y="1812925"/>
          <p14:tracePt t="13492" x="938213" y="1812925"/>
          <p14:tracePt t="13500" x="982663" y="1830388"/>
          <p14:tracePt t="13508" x="1019175" y="1830388"/>
          <p14:tracePt t="13516" x="1038225" y="1830388"/>
          <p14:tracePt t="13524" x="1055688" y="1830388"/>
          <p14:tracePt t="13532" x="1065213" y="1830388"/>
          <p14:tracePt t="13540" x="1084263" y="1830388"/>
          <p14:tracePt t="13548" x="1111250" y="1830388"/>
          <p14:tracePt t="13556" x="1165225" y="1830388"/>
          <p14:tracePt t="13564" x="1257300" y="1830388"/>
          <p14:tracePt t="13572" x="1384300" y="1830388"/>
          <p14:tracePt t="13580" x="1511300" y="1830388"/>
          <p14:tracePt t="13589" x="1674813" y="1830388"/>
          <p14:tracePt t="13596" x="1876425" y="1830388"/>
          <p14:tracePt t="13604" x="2149475" y="1830388"/>
          <p14:tracePt t="13612" x="2595563" y="1830388"/>
          <p14:tracePt t="13621" x="2968625" y="1830388"/>
          <p14:tracePt t="13628" x="3524250" y="1830388"/>
          <p14:tracePt t="13637" x="3970338" y="1830388"/>
          <p14:tracePt t="13644" x="4370388" y="1830388"/>
          <p14:tracePt t="13654" x="4706938" y="1830388"/>
          <p14:tracePt t="13660" x="5045075" y="1830388"/>
          <p14:tracePt t="13669" x="5354638" y="1820863"/>
          <p14:tracePt t="13676" x="5618163" y="1820863"/>
          <p14:tracePt t="13685" x="5872163" y="1820863"/>
          <p14:tracePt t="13692" x="6137275" y="1820863"/>
          <p14:tracePt t="13700" x="6364288" y="1820863"/>
          <p14:tracePt t="13708" x="6564313" y="1820863"/>
          <p14:tracePt t="13716" x="6765925" y="1820863"/>
          <p14:tracePt t="13724" x="6919913" y="1820863"/>
          <p14:tracePt t="13732" x="7065963" y="1820863"/>
          <p14:tracePt t="13740" x="7229475" y="1820863"/>
          <p14:tracePt t="13748" x="7375525" y="1820863"/>
          <p14:tracePt t="13756" x="7502525" y="1820863"/>
          <p14:tracePt t="13764" x="7648575" y="1820863"/>
          <p14:tracePt t="13772" x="7775575" y="1820863"/>
          <p14:tracePt t="13780" x="7904163" y="1820863"/>
          <p14:tracePt t="13788" x="7994650" y="1820863"/>
          <p14:tracePt t="13796" x="8067675" y="1820863"/>
          <p14:tracePt t="13804" x="8194675" y="1820863"/>
          <p14:tracePt t="13812" x="8304213" y="1820863"/>
          <p14:tracePt t="13820" x="8431213" y="1820863"/>
          <p14:tracePt t="13828" x="8504238" y="1820863"/>
          <p14:tracePt t="13836" x="8567738" y="1820863"/>
          <p14:tracePt t="13843" x="8594725" y="1820863"/>
          <p14:tracePt t="13853" x="8696325" y="1820863"/>
          <p14:tracePt t="13860" x="8750300" y="1830388"/>
          <p14:tracePt t="13868" x="8796338" y="1830388"/>
          <p14:tracePt t="13876" x="8832850" y="1849438"/>
          <p14:tracePt t="13884" x="8840788" y="1849438"/>
          <p14:tracePt t="13906" x="8850313" y="1849438"/>
          <p14:tracePt t="13981" x="8859838" y="1857375"/>
          <p14:tracePt t="13988" x="8877300" y="1866900"/>
          <p14:tracePt t="13996" x="8886825" y="1866900"/>
          <p14:tracePt t="14005" x="8896350" y="1876425"/>
          <p14:tracePt t="14012" x="8913813" y="1893888"/>
          <p14:tracePt t="14020" x="8932863" y="1903413"/>
          <p14:tracePt t="14029" x="8950325" y="1922463"/>
          <p14:tracePt t="14037" x="8959850" y="1922463"/>
          <p14:tracePt t="14044" x="8996363" y="1949450"/>
          <p14:tracePt t="14054" x="9023350" y="1957388"/>
          <p14:tracePt t="14060" x="9086850" y="1993900"/>
          <p14:tracePt t="14069" x="9113838" y="2012950"/>
          <p14:tracePt t="14077" x="9169400" y="2039938"/>
          <p14:tracePt t="14085" x="9205913" y="2058988"/>
          <p14:tracePt t="14093" x="9242425" y="2066925"/>
          <p14:tracePt t="14100" x="9259888" y="2076450"/>
          <p14:tracePt t="14108" x="9269413" y="2076450"/>
          <p14:tracePt t="14116" x="9296400" y="2095500"/>
          <p14:tracePt t="14124" x="9315450" y="2095500"/>
          <p14:tracePt t="14132" x="9332913" y="2095500"/>
          <p14:tracePt t="14139" x="9350375" y="2103438"/>
          <p14:tracePt t="14148" x="9359900" y="2103438"/>
          <p14:tracePt t="14156" x="9378950" y="2103438"/>
          <p14:tracePt t="14164" x="9386888" y="2103438"/>
          <p14:tracePt t="14237" x="9415463" y="2103438"/>
          <p14:tracePt t="14245" x="9423400" y="2103438"/>
          <p14:tracePt t="14254" x="9459913" y="2103438"/>
          <p14:tracePt t="14260" x="9515475" y="2103438"/>
          <p14:tracePt t="14268" x="9542463" y="2103438"/>
          <p14:tracePt t="14276" x="9588500" y="2103438"/>
          <p14:tracePt t="14285" x="9625013" y="2103438"/>
          <p14:tracePt t="14292" x="9678988" y="2103438"/>
          <p14:tracePt t="14301" x="9696450" y="2103438"/>
          <p14:tracePt t="14308" x="9752013" y="2103438"/>
          <p14:tracePt t="14317" x="9779000" y="2103438"/>
          <p14:tracePt t="14325" x="9798050" y="2103438"/>
          <p14:tracePt t="14333" x="9825038" y="2103438"/>
          <p14:tracePt t="14348" x="9832975" y="2103438"/>
          <p14:tracePt t="14420" x="9842500" y="2103438"/>
          <p14:tracePt t="14428" x="9879013" y="2103438"/>
          <p14:tracePt t="14437" x="9934575" y="2103438"/>
          <p14:tracePt t="14444" x="9979025" y="2103438"/>
          <p14:tracePt t="14453" x="10034588" y="2103438"/>
          <p14:tracePt t="14460" x="10052050" y="2103438"/>
          <p14:tracePt t="14468" x="10107613" y="2103438"/>
          <p14:tracePt t="14476" x="10161588" y="2095500"/>
          <p14:tracePt t="14485" x="10207625" y="2095500"/>
          <p14:tracePt t="14492" x="10244138" y="2076450"/>
          <p14:tracePt t="14501" x="10288588" y="2076450"/>
          <p14:tracePt t="14508" x="10307638" y="2066925"/>
          <p14:tracePt t="14517" x="10315575" y="2066925"/>
          <p14:tracePt t="14524" x="10344150" y="2066925"/>
          <p14:tracePt t="14700" x="10352088" y="2066925"/>
          <p14:tracePt t="14717" x="10398125" y="2066925"/>
          <p14:tracePt t="14724" x="10407650" y="2066925"/>
          <p14:tracePt t="14733" x="10425113" y="2066925"/>
          <p14:tracePt t="14741" x="10444163" y="2076450"/>
          <p14:tracePt t="14748" x="10452100" y="2085975"/>
          <p14:tracePt t="14757" x="10461625" y="2095500"/>
          <p14:tracePt t="14764" x="10488613" y="2103438"/>
          <p14:tracePt t="14892" x="10507663" y="2103438"/>
          <p14:tracePt t="14900" x="10525125" y="2103438"/>
          <p14:tracePt t="14908" x="10553700" y="2103438"/>
          <p14:tracePt t="14916" x="10590213" y="2103438"/>
          <p14:tracePt t="14924" x="10625138" y="2103438"/>
          <p14:tracePt t="14931" x="10661650" y="2103438"/>
          <p14:tracePt t="14939" x="10717213" y="2103438"/>
          <p14:tracePt t="14948" x="10780713" y="2103438"/>
          <p14:tracePt t="14956" x="10834688" y="2103438"/>
          <p14:tracePt t="14964" x="10907713" y="2085975"/>
          <p14:tracePt t="14973" x="10971213" y="2085975"/>
          <p14:tracePt t="14980" x="10999788" y="2076450"/>
          <p14:tracePt t="14989" x="11017250" y="2076450"/>
          <p14:tracePt t="14996" x="11036300" y="2066925"/>
          <p14:tracePt t="15005" x="11044238" y="2066925"/>
          <p14:tracePt t="15765" x="11053763" y="2085975"/>
          <p14:tracePt t="15772" x="11053763" y="2112963"/>
          <p14:tracePt t="15780" x="11053763" y="2149475"/>
          <p14:tracePt t="15789" x="11053763" y="2176463"/>
          <p14:tracePt t="15796" x="11053763" y="2195513"/>
          <p14:tracePt t="15805" x="11053763" y="2222500"/>
          <p14:tracePt t="15812" x="11053763" y="2239963"/>
          <p14:tracePt t="15821" x="11053763" y="2268538"/>
          <p14:tracePt t="15828" x="11053763" y="2286000"/>
          <p14:tracePt t="15838" x="11053763" y="2312988"/>
          <p14:tracePt t="15844" x="11053763" y="2332038"/>
          <p14:tracePt t="15854" x="11053763" y="2349500"/>
          <p14:tracePt t="15860" x="11053763" y="2359025"/>
          <p14:tracePt t="15876" x="11053763" y="2368550"/>
          <p14:tracePt t="15885" x="11053763" y="2376488"/>
          <p14:tracePt t="15906" x="11063288" y="2386013"/>
          <p14:tracePt t="15917" x="11063288" y="2395538"/>
          <p14:tracePt t="15931" x="11072813" y="2413000"/>
          <p14:tracePt t="15939" x="11072813" y="2432050"/>
          <p14:tracePt t="15947" x="11080750" y="2449513"/>
          <p14:tracePt t="15956" x="11080750" y="2459038"/>
          <p14:tracePt t="15964" x="11099800" y="2495550"/>
          <p14:tracePt t="15971" x="11107738" y="2505075"/>
          <p14:tracePt t="15988" x="11107738" y="2522538"/>
          <p14:tracePt t="15996" x="11107738" y="2532063"/>
          <p14:tracePt t="16261" x="11107738" y="2505075"/>
          <p14:tracePt t="16269" x="11107738" y="2495550"/>
          <p14:tracePt t="16276" x="11107738" y="2486025"/>
          <p14:tracePt t="16285" x="11107738" y="2476500"/>
          <p14:tracePt t="16292" x="11099800" y="2441575"/>
          <p14:tracePt t="16317" x="11090275" y="2422525"/>
          <p14:tracePt t="16324" x="11090275" y="2413000"/>
          <p14:tracePt t="16333" x="11090275" y="2405063"/>
          <p14:tracePt t="16340" x="11080750" y="2405063"/>
          <p14:tracePt t="16348" x="11080750" y="2395538"/>
          <p14:tracePt t="16365" x="11063288" y="2376488"/>
          <p14:tracePt t="16373" x="11053763" y="2368550"/>
          <p14:tracePt t="16381" x="11044238" y="2359025"/>
          <p14:tracePt t="16404" x="11017250" y="2349500"/>
          <p14:tracePt t="16412" x="11007725" y="2339975"/>
          <p14:tracePt t="16421" x="10980738" y="2339975"/>
          <p14:tracePt t="16429" x="10963275" y="2339975"/>
          <p14:tracePt t="16437" x="10926763" y="2339975"/>
          <p14:tracePt t="16444" x="10871200" y="2322513"/>
          <p14:tracePt t="16454" x="10826750" y="2322513"/>
          <p14:tracePt t="16460" x="10771188" y="2322513"/>
          <p14:tracePt t="16468" x="10680700" y="2322513"/>
          <p14:tracePt t="16476" x="10607675" y="2322513"/>
          <p14:tracePt t="16484" x="10553700" y="2322513"/>
          <p14:tracePt t="16492" x="10480675" y="2322513"/>
          <p14:tracePt t="16500" x="10398125" y="2322513"/>
          <p14:tracePt t="16508" x="10344150" y="2322513"/>
          <p14:tracePt t="16516" x="10288588" y="2322513"/>
          <p14:tracePt t="16524" x="10261600" y="2322513"/>
          <p14:tracePt t="16532" x="10215563" y="2322513"/>
          <p14:tracePt t="16540" x="10188575" y="2322513"/>
          <p14:tracePt t="16548" x="10171113" y="2322513"/>
          <p14:tracePt t="16805" x="10142538" y="2322513"/>
          <p14:tracePt t="16812" x="10125075" y="2322513"/>
          <p14:tracePt t="16820" x="10088563" y="2322513"/>
          <p14:tracePt t="16828" x="10042525" y="2322513"/>
          <p14:tracePt t="16837" x="9998075" y="2332038"/>
          <p14:tracePt t="16844" x="9971088" y="2332038"/>
          <p14:tracePt t="16853" x="9915525" y="2339975"/>
          <p14:tracePt t="16860" x="9852025" y="2368550"/>
          <p14:tracePt t="16870" x="9815513" y="2376488"/>
          <p14:tracePt t="16876" x="9798050" y="2376488"/>
          <p14:tracePt t="16885" x="9752013" y="2376488"/>
          <p14:tracePt t="16904" x="9715500" y="2386013"/>
          <p14:tracePt t="16908" x="9705975" y="2386013"/>
          <p14:tracePt t="16917" x="9688513" y="2386013"/>
          <p14:tracePt t="16924" x="9678988" y="2386013"/>
          <p14:tracePt t="16987" x="9669463" y="2386013"/>
          <p14:tracePt t="16995" x="9659938" y="2386013"/>
          <p14:tracePt t="17003" x="9642475" y="2386013"/>
          <p14:tracePt t="17012" x="9615488" y="2386013"/>
          <p14:tracePt t="17019" x="9559925" y="2386013"/>
          <p14:tracePt t="17027" x="9532938" y="2386013"/>
          <p14:tracePt t="17036" x="9478963" y="2386013"/>
          <p14:tracePt t="17044" x="9423400" y="2386013"/>
          <p14:tracePt t="17052" x="9405938" y="2386013"/>
          <p14:tracePt t="17060" x="9359900" y="2386013"/>
          <p14:tracePt t="17067" x="9323388" y="2386013"/>
          <p14:tracePt t="17076" x="9305925" y="2386013"/>
          <p14:tracePt t="17084" x="9278938" y="2386013"/>
          <p14:tracePt t="17092" x="9259888" y="2386013"/>
          <p14:tracePt t="17100" x="9232900" y="2386013"/>
          <p14:tracePt t="17108" x="9223375" y="2386013"/>
          <p14:tracePt t="17116" x="9196388" y="2386013"/>
          <p14:tracePt t="17133" x="9178925" y="2386013"/>
          <p14:tracePt t="17140" x="9169400" y="2386013"/>
          <p14:tracePt t="17148" x="9150350" y="2386013"/>
          <p14:tracePt t="17165" x="9142413" y="2386013"/>
          <p14:tracePt t="17180" x="9123363" y="2376488"/>
          <p14:tracePt t="17197" x="9113838" y="2376488"/>
          <p14:tracePt t="17204" x="9105900" y="2376488"/>
          <p14:tracePt t="17212" x="9096375" y="2368550"/>
          <p14:tracePt t="17228" x="9086850" y="2368550"/>
          <p14:tracePt t="17244" x="9069388" y="2368550"/>
          <p14:tracePt t="17254" x="9059863" y="2368550"/>
          <p14:tracePt t="17260" x="9050338" y="2368550"/>
          <p14:tracePt t="17276" x="9040813" y="2368550"/>
          <p14:tracePt t="17292" x="9032875" y="2368550"/>
          <p14:tracePt t="17300" x="9023350" y="2368550"/>
          <p14:tracePt t="17308" x="9013825" y="2368550"/>
          <p14:tracePt t="17316" x="9005888" y="2376488"/>
          <p14:tracePt t="17332" x="8996363" y="2376488"/>
          <p14:tracePt t="17340" x="8986838" y="2376488"/>
          <p14:tracePt t="17348" x="8969375" y="2376488"/>
          <p14:tracePt t="17356" x="8940800" y="2376488"/>
          <p14:tracePt t="17364" x="8923338" y="2386013"/>
          <p14:tracePt t="17372" x="8877300" y="2386013"/>
          <p14:tracePt t="17380" x="8850313" y="2386013"/>
          <p14:tracePt t="17388" x="8832850" y="2386013"/>
          <p14:tracePt t="17396" x="8796338" y="2386013"/>
          <p14:tracePt t="17404" x="8777288" y="2386013"/>
          <p14:tracePt t="17412" x="8731250" y="2386013"/>
          <p14:tracePt t="17420" x="8696325" y="2386013"/>
          <p14:tracePt t="17428" x="8659813" y="2386013"/>
          <p14:tracePt t="17437" x="8623300" y="2386013"/>
          <p14:tracePt t="17444" x="8577263" y="2386013"/>
          <p14:tracePt t="17453" x="8523288" y="2386013"/>
          <p14:tracePt t="17460" x="8486775" y="2386013"/>
          <p14:tracePt t="17468" x="8440738" y="2386013"/>
          <p14:tracePt t="17476" x="8394700" y="2386013"/>
          <p14:tracePt t="17485" x="8331200" y="2386013"/>
          <p14:tracePt t="17492" x="8285163" y="2376488"/>
          <p14:tracePt t="17501" x="8231188" y="2376488"/>
          <p14:tracePt t="17508" x="8158163" y="2376488"/>
          <p14:tracePt t="17516" x="8104188" y="2376488"/>
          <p14:tracePt t="17524" x="8021638" y="2359025"/>
          <p14:tracePt t="17533" x="7967663" y="2359025"/>
          <p14:tracePt t="17540" x="7912100" y="2359025"/>
          <p14:tracePt t="17548" x="7875588" y="2359025"/>
          <p14:tracePt t="17556" x="7839075" y="2359025"/>
          <p14:tracePt t="17564" x="7802563" y="2359025"/>
          <p14:tracePt t="17572" x="7794625" y="2359025"/>
          <p14:tracePt t="17580" x="7766050" y="2359025"/>
          <p14:tracePt t="17596" x="7758113" y="2359025"/>
          <p14:tracePt t="17885" x="7721600" y="2359025"/>
          <p14:tracePt t="17893" x="7702550" y="2368550"/>
          <p14:tracePt t="17903" x="7666038" y="2376488"/>
          <p14:tracePt t="17910" x="7629525" y="2386013"/>
          <p14:tracePt t="17917" x="7575550" y="2413000"/>
          <p14:tracePt t="17925" x="7548563" y="2413000"/>
          <p14:tracePt t="17932" x="7502525" y="2432050"/>
          <p14:tracePt t="17942" x="7448550" y="2432050"/>
          <p14:tracePt t="17948" x="7392988" y="2432050"/>
          <p14:tracePt t="17957" x="7348538" y="2449513"/>
          <p14:tracePt t="17964" x="7292975" y="2449513"/>
          <p14:tracePt t="17973" x="7239000" y="2449513"/>
          <p14:tracePt t="17980" x="7192963" y="2449513"/>
          <p14:tracePt t="17988" x="7165975" y="2449513"/>
          <p14:tracePt t="17996" x="7119938" y="2449513"/>
          <p14:tracePt t="18004" x="7083425" y="2449513"/>
          <p14:tracePt t="18012" x="7075488" y="2449513"/>
          <p14:tracePt t="18021" x="7046913" y="2449513"/>
          <p14:tracePt t="18028" x="7038975" y="2449513"/>
          <p14:tracePt t="18060" x="7029450" y="2449513"/>
          <p14:tracePt t="18164" x="7010400" y="2449513"/>
          <p14:tracePt t="18172" x="6992938" y="2449513"/>
          <p14:tracePt t="18181" x="6965950" y="2441575"/>
          <p14:tracePt t="18187" x="6946900" y="2441575"/>
          <p14:tracePt t="18196" x="6919913" y="2441575"/>
          <p14:tracePt t="18204" x="6902450" y="2441575"/>
          <p14:tracePt t="18212" x="6892925" y="2441575"/>
          <p14:tracePt t="18220" x="6856413" y="2422525"/>
          <p14:tracePt t="18228" x="6846888" y="2422525"/>
          <p14:tracePt t="18237" x="6819900" y="2422525"/>
          <p14:tracePt t="18244" x="6810375" y="2413000"/>
          <p14:tracePt t="18828" x="6792913" y="2413000"/>
          <p14:tracePt t="18836" x="6783388" y="2413000"/>
          <p14:tracePt t="18860" x="6773863" y="2413000"/>
          <p14:tracePt t="18869" x="6773863" y="2405063"/>
          <p14:tracePt t="18886" x="6773863" y="2395538"/>
          <p14:tracePt t="18908" x="6773863" y="2386013"/>
          <p14:tracePt t="18933" x="6773863" y="2376488"/>
          <p14:tracePt t="18941" x="6765925" y="2368550"/>
          <p14:tracePt t="18956" x="6765925" y="2349500"/>
          <p14:tracePt t="19189" x="6765925" y="2339975"/>
          <p14:tracePt t="19197" x="6765925" y="2332038"/>
          <p14:tracePt t="19213" x="6765925" y="2312988"/>
          <p14:tracePt t="19261" x="6765925" y="2303463"/>
          <p14:tracePt t="19276" x="6765925" y="2295525"/>
          <p14:tracePt t="19301" x="6773863" y="2268538"/>
          <p14:tracePt t="19317" x="6783388" y="2239963"/>
          <p14:tracePt t="19332" x="6792913" y="2239963"/>
          <p14:tracePt t="19340" x="6792913" y="2232025"/>
          <p14:tracePt t="19348" x="6810375" y="2212975"/>
          <p14:tracePt t="19356" x="6819900" y="2203450"/>
          <p14:tracePt t="19365" x="6829425" y="2195513"/>
          <p14:tracePt t="19374" x="6837363" y="2176463"/>
          <p14:tracePt t="19388" x="6837363" y="2166938"/>
          <p14:tracePt t="19405" x="6846888" y="2159000"/>
          <p14:tracePt t="19412" x="6856413" y="2149475"/>
          <p14:tracePt t="19421" x="6865938" y="2139950"/>
          <p14:tracePt t="19693" x="6856413" y="2139950"/>
          <p14:tracePt t="19700" x="6819900" y="2149475"/>
          <p14:tracePt t="19708" x="6765925" y="2149475"/>
          <p14:tracePt t="19716" x="6737350" y="2159000"/>
          <p14:tracePt t="19724" x="6683375" y="2185988"/>
          <p14:tracePt t="19733" x="6619875" y="2195513"/>
          <p14:tracePt t="19741" x="6564313" y="2195513"/>
          <p14:tracePt t="19748" x="6473825" y="2212975"/>
          <p14:tracePt t="19757" x="6400800" y="2212975"/>
          <p14:tracePt t="19764" x="6300788" y="2222500"/>
          <p14:tracePt t="19773" x="6191250" y="2222500"/>
          <p14:tracePt t="19781" x="6100763" y="2222500"/>
          <p14:tracePt t="19789" x="5973763" y="2222500"/>
          <p14:tracePt t="19796" x="5900738" y="2222500"/>
          <p14:tracePt t="19805" x="5791200" y="2222500"/>
          <p14:tracePt t="19812" x="5718175" y="2222500"/>
          <p14:tracePt t="19820" x="5645150" y="2222500"/>
          <p14:tracePt t="19828" x="5591175" y="2222500"/>
          <p14:tracePt t="19836" x="5499100" y="2222500"/>
          <p14:tracePt t="19844" x="5435600" y="2222500"/>
          <p14:tracePt t="19853" x="5408613" y="2222500"/>
          <p14:tracePt t="19860" x="5381625" y="2222500"/>
          <p14:tracePt t="19870" x="5335588" y="2222500"/>
          <p14:tracePt t="19876" x="5318125" y="2222500"/>
          <p14:tracePt t="19903" x="5281613" y="2222500"/>
          <p14:tracePt t="19909" x="5272088" y="2222500"/>
          <p14:tracePt t="19924" x="5253038" y="2222500"/>
          <p14:tracePt t="20188" x="5235575" y="2222500"/>
          <p14:tracePt t="20204" x="5218113" y="2232025"/>
          <p14:tracePt t="20212" x="5199063" y="2249488"/>
          <p14:tracePt t="20220" x="5189538" y="2259013"/>
          <p14:tracePt t="20228" x="5181600" y="2268538"/>
          <p14:tracePt t="20236" x="5135563" y="2303463"/>
          <p14:tracePt t="20244" x="5116513" y="2312988"/>
          <p14:tracePt t="20253" x="5080000" y="2339975"/>
          <p14:tracePt t="20260" x="5053013" y="2349500"/>
          <p14:tracePt t="20270" x="5008563" y="2359025"/>
          <p14:tracePt t="20276" x="4989513" y="2368550"/>
          <p14:tracePt t="20285" x="4935538" y="2368550"/>
          <p14:tracePt t="20292" x="4899025" y="2368550"/>
          <p14:tracePt t="20301" x="4852988" y="2368550"/>
          <p14:tracePt t="20308" x="4826000" y="2368550"/>
          <p14:tracePt t="20317" x="4789488" y="2368550"/>
          <p14:tracePt t="20324" x="4735513" y="2368550"/>
          <p14:tracePt t="20332" x="4679950" y="2368550"/>
          <p14:tracePt t="20340" x="4616450" y="2368550"/>
          <p14:tracePt t="20348" x="4562475" y="2368550"/>
          <p14:tracePt t="20356" x="4497388" y="2349500"/>
          <p14:tracePt t="20365" x="4443413" y="2332038"/>
          <p14:tracePt t="20373" x="4397375" y="2312988"/>
          <p14:tracePt t="20380" x="4333875" y="2303463"/>
          <p14:tracePt t="20388" x="4287838" y="2286000"/>
          <p14:tracePt t="20396" x="4260850" y="2286000"/>
          <p14:tracePt t="20404" x="4224338" y="2276475"/>
          <p14:tracePt t="20780" x="4216400" y="2276475"/>
          <p14:tracePt t="20788" x="4206875" y="2276475"/>
          <p14:tracePt t="20796" x="4197350" y="2276475"/>
          <p14:tracePt t="21493" x="4187825" y="2268538"/>
          <p14:tracePt t="21525" x="4179888" y="2268538"/>
          <p14:tracePt t="21820" x="4187825" y="2268538"/>
          <p14:tracePt t="21886" x="4224338" y="2259013"/>
          <p14:tracePt t="21893" x="4252913" y="2259013"/>
          <p14:tracePt t="21901" x="4270375" y="2259013"/>
          <p14:tracePt t="21908" x="4279900" y="2259013"/>
          <p14:tracePt t="23013" x="4270375" y="2259013"/>
          <p14:tracePt t="23156" x="4287838" y="2239963"/>
          <p14:tracePt t="23164" x="4297363" y="2259013"/>
          <p14:tracePt t="23189" x="4416425" y="2349500"/>
          <p14:tracePt t="23196" x="4643438" y="2476500"/>
          <p14:tracePt t="23204" x="4989513" y="2578100"/>
          <p14:tracePt t="23212" x="5354638" y="2668588"/>
          <p14:tracePt t="23220" x="5764213" y="2686050"/>
          <p14:tracePt t="23228" x="6173788" y="2686050"/>
          <p14:tracePt t="23237" x="6692900" y="2686050"/>
          <p14:tracePt t="23244" x="7212013" y="2686050"/>
          <p14:tracePt t="23253" x="7731125" y="2686050"/>
          <p14:tracePt t="23260" x="8213725" y="2686050"/>
          <p14:tracePt t="23268" x="8623300" y="2686050"/>
          <p14:tracePt t="23275" x="9069388" y="2686050"/>
          <p14:tracePt t="23285" x="9323388" y="2641600"/>
          <p14:tracePt t="23292" x="9605963" y="2605088"/>
          <p14:tracePt t="23300" x="9696450" y="2578100"/>
          <p14:tracePt t="23372" x="9742488" y="2541588"/>
          <p14:tracePt t="23381" x="9752013" y="2522538"/>
          <p14:tracePt t="23396" x="9779000" y="2505075"/>
          <p14:tracePt t="23404" x="9779000" y="2476500"/>
          <p14:tracePt t="23412" x="9779000" y="2468563"/>
          <p14:tracePt t="23420" x="9788525" y="2441575"/>
          <p14:tracePt t="23428" x="9788525" y="2432050"/>
          <p14:tracePt t="23436" x="9798050" y="2413000"/>
          <p14:tracePt t="23444" x="9815513" y="2405063"/>
          <p14:tracePt t="23452" x="9852025" y="2376488"/>
          <p14:tracePt t="23460" x="9869488" y="2368550"/>
          <p14:tracePt t="23469" x="9888538" y="2359025"/>
          <p14:tracePt t="23476" x="9942513" y="2322513"/>
          <p14:tracePt t="23486" x="9979025" y="2312988"/>
          <p14:tracePt t="23492" x="10052050" y="2286000"/>
          <p14:tracePt t="23501" x="10098088" y="2268538"/>
          <p14:tracePt t="23508" x="10134600" y="2249488"/>
          <p14:tracePt t="23517" x="10179050" y="2232025"/>
          <p14:tracePt t="23524" x="10207625" y="2222500"/>
          <p14:tracePt t="23533" x="10252075" y="2222500"/>
          <p14:tracePt t="23540" x="10298113" y="2212975"/>
          <p14:tracePt t="23548" x="10352088" y="2212975"/>
          <p14:tracePt t="23556" x="10380663" y="2212975"/>
          <p14:tracePt t="23564" x="10417175" y="2212975"/>
          <p14:tracePt t="23572" x="10452100" y="2212975"/>
          <p14:tracePt t="23652" x="10461625" y="2212975"/>
          <p14:tracePt t="23661" x="10471150" y="2212975"/>
          <p14:tracePt t="23669" x="10480675" y="2212975"/>
          <p14:tracePt t="23676" x="10488613" y="2222500"/>
          <p14:tracePt t="23686" x="10498138" y="2239963"/>
          <p14:tracePt t="23692" x="10498138" y="2259013"/>
          <p14:tracePt t="23701" x="10498138" y="2268538"/>
          <p14:tracePt t="23708" x="10507663" y="2295525"/>
          <p14:tracePt t="23717" x="10507663" y="2303463"/>
          <p14:tracePt t="23724" x="10507663" y="2312988"/>
          <p14:tracePt t="23733" x="10507663" y="2339975"/>
          <p14:tracePt t="23740" x="10507663" y="2359025"/>
          <p14:tracePt t="23748" x="10507663" y="2386013"/>
          <p14:tracePt t="23755" x="10507663" y="2405063"/>
          <p14:tracePt t="23764" x="10507663" y="2432050"/>
          <p14:tracePt t="23771" x="10507663" y="2449513"/>
          <p14:tracePt t="23780" x="10507663" y="2476500"/>
          <p14:tracePt t="23787" x="10507663" y="2495550"/>
          <p14:tracePt t="23796" x="10488613" y="2513013"/>
          <p14:tracePt t="23803" x="10471150" y="2549525"/>
          <p14:tracePt t="23811" x="10434638" y="2578100"/>
          <p14:tracePt t="23820" x="10425113" y="2586038"/>
          <p14:tracePt t="23827" x="10398125" y="2614613"/>
          <p14:tracePt t="23835" x="10388600" y="2632075"/>
          <p14:tracePt t="23844" x="10371138" y="2649538"/>
          <p14:tracePt t="23851" x="10344150" y="2686050"/>
          <p14:tracePt t="23860" x="10325100" y="2695575"/>
          <p14:tracePt t="23868" x="10288588" y="2705100"/>
          <p14:tracePt t="23876" x="10252075" y="2722563"/>
          <p14:tracePt t="23885" x="10207625" y="2722563"/>
          <p14:tracePt t="23892" x="10152063" y="2732088"/>
          <p14:tracePt t="23902" x="10098088" y="2732088"/>
          <p14:tracePt t="23908" x="10025063" y="2732088"/>
          <p14:tracePt t="23917" x="10006013" y="2732088"/>
          <p14:tracePt t="23981" x="9906000" y="2732088"/>
          <p14:tracePt t="23988" x="9825038" y="2722563"/>
          <p14:tracePt t="23997" x="9715500" y="2705100"/>
          <p14:tracePt t="24004" x="9625013" y="2695575"/>
          <p14:tracePt t="24013" x="9505950" y="2668588"/>
          <p14:tracePt t="24021" x="9451975" y="2649538"/>
          <p14:tracePt t="24029" x="9369425" y="2641600"/>
          <p14:tracePt t="24037" x="9296400" y="2641600"/>
          <p14:tracePt t="24044" x="9259888" y="2632075"/>
          <p14:tracePt t="24053" x="9196388" y="2632075"/>
          <p14:tracePt t="24060" x="9169400" y="2605088"/>
          <p14:tracePt t="24069" x="9150350" y="2605088"/>
          <p14:tracePt t="24076" x="9142413" y="2605088"/>
          <p14:tracePt t="24086" x="9113838" y="2595563"/>
          <p14:tracePt t="24100" x="9105900" y="2595563"/>
          <p14:tracePt t="24117" x="9086850" y="2586038"/>
          <p14:tracePt t="24124" x="9059863" y="2586038"/>
          <p14:tracePt t="24132" x="9023350" y="2578100"/>
          <p14:tracePt t="24140" x="8986838" y="2578100"/>
          <p14:tracePt t="24148" x="8959850" y="2578100"/>
          <p14:tracePt t="24157" x="8867775" y="2559050"/>
          <p14:tracePt t="24165" x="8777288" y="2541588"/>
          <p14:tracePt t="24173" x="8659813" y="2532063"/>
          <p14:tracePt t="24180" x="8567738" y="2532063"/>
          <p14:tracePt t="24188" x="8458200" y="2532063"/>
          <p14:tracePt t="24196" x="8367713" y="2532063"/>
          <p14:tracePt t="24205" x="8294688" y="2532063"/>
          <p14:tracePt t="24212" x="8204200" y="2532063"/>
          <p14:tracePt t="24220" x="8131175" y="2532063"/>
          <p14:tracePt t="24228" x="8075613" y="2532063"/>
          <p14:tracePt t="24237" x="8021638" y="2532063"/>
          <p14:tracePt t="24244" x="7958138" y="2532063"/>
          <p14:tracePt t="24254" x="7921625" y="2532063"/>
          <p14:tracePt t="24260" x="7867650" y="2532063"/>
          <p14:tracePt t="24269" x="7839075" y="2532063"/>
          <p14:tracePt t="24276" x="7794625" y="2532063"/>
          <p14:tracePt t="24286" x="7758113" y="2532063"/>
          <p14:tracePt t="24292" x="7739063" y="2532063"/>
          <p14:tracePt t="24300" x="7694613" y="2532063"/>
          <p14:tracePt t="24308" x="7666038" y="2532063"/>
          <p14:tracePt t="24317" x="7639050" y="2532063"/>
          <p14:tracePt t="24324" x="7612063" y="2532063"/>
          <p14:tracePt t="24332" x="7594600" y="2532063"/>
          <p14:tracePt t="24340" x="7575550" y="2541588"/>
          <p14:tracePt t="24348" x="7558088" y="2541588"/>
          <p14:tracePt t="24356" x="7539038" y="2549525"/>
          <p14:tracePt t="24373" x="7529513" y="2549525"/>
          <p14:tracePt t="24389" x="7512050" y="2559050"/>
          <p14:tracePt t="24412" x="7493000" y="2568575"/>
          <p14:tracePt t="24420" x="7485063" y="2568575"/>
          <p14:tracePt t="24428" x="7466013" y="2578100"/>
          <p14:tracePt t="24437" x="7456488" y="2586038"/>
          <p14:tracePt t="24453" x="7439025" y="2586038"/>
          <p14:tracePt t="24460" x="7439025" y="2595563"/>
          <p14:tracePt t="24470" x="7429500" y="2605088"/>
          <p14:tracePt t="24476" x="7421563" y="2605088"/>
          <p14:tracePt t="24486" x="7402513" y="2605088"/>
          <p14:tracePt t="24492" x="7385050" y="2614613"/>
          <p14:tracePt t="24501" x="7366000" y="2632075"/>
          <p14:tracePt t="24508" x="7356475" y="2632075"/>
          <p14:tracePt t="24517" x="7329488" y="2641600"/>
          <p14:tracePt t="24524" x="7312025" y="2649538"/>
          <p14:tracePt t="24533" x="7283450" y="2659063"/>
          <p14:tracePt t="24540" x="7265988" y="2668588"/>
          <p14:tracePt t="24549" x="7229475" y="2686050"/>
          <p14:tracePt t="24558" x="7202488" y="2695575"/>
          <p14:tracePt t="24565" x="7165975" y="2695575"/>
          <p14:tracePt t="24574" x="7129463" y="2705100"/>
          <p14:tracePt t="24581" x="7102475" y="2705100"/>
          <p14:tracePt t="24588" x="7046913" y="2705100"/>
          <p14:tracePt t="24596" x="7010400" y="2705100"/>
          <p14:tracePt t="24605" x="6965950" y="2705100"/>
          <p14:tracePt t="24612" x="6929438" y="2705100"/>
          <p14:tracePt t="24620" x="6873875" y="2705100"/>
          <p14:tracePt t="24628" x="6810375" y="2705100"/>
          <p14:tracePt t="24637" x="6756400" y="2705100"/>
          <p14:tracePt t="24644" x="6719888" y="2705100"/>
          <p14:tracePt t="24653" x="6664325" y="2705100"/>
          <p14:tracePt t="24660" x="6592888" y="2705100"/>
          <p14:tracePt t="24669" x="6527800" y="2705100"/>
          <p14:tracePt t="24676" x="6473825" y="2705100"/>
          <p14:tracePt t="24686" x="6419850" y="2705100"/>
          <p14:tracePt t="24692" x="6364288" y="2705100"/>
          <p14:tracePt t="24700" x="6310313" y="2705100"/>
          <p14:tracePt t="24708" x="6264275" y="2705100"/>
          <p14:tracePt t="24717" x="6210300" y="2722563"/>
          <p14:tracePt t="24724" x="6164263" y="2722563"/>
          <p14:tracePt t="24733" x="6154738" y="2722563"/>
          <p14:tracePt t="24740" x="6110288" y="2732088"/>
          <p14:tracePt t="24748" x="6091238" y="2732088"/>
          <p14:tracePt t="24756" x="6073775" y="2732088"/>
          <p14:tracePt t="24764" x="6054725" y="2732088"/>
          <p14:tracePt t="24772" x="6027738" y="2732088"/>
          <p14:tracePt t="24781" x="6018213" y="2732088"/>
          <p14:tracePt t="24788" x="6010275" y="2732088"/>
          <p14:tracePt t="24797" x="5991225" y="2732088"/>
          <p14:tracePt t="24812" x="5981700" y="2732088"/>
          <p14:tracePt t="24820" x="5954713" y="2732088"/>
          <p14:tracePt t="24828" x="5945188" y="2732088"/>
          <p14:tracePt t="24837" x="5927725" y="2741613"/>
          <p14:tracePt t="24844" x="5908675" y="2741613"/>
          <p14:tracePt t="24852" x="5891213" y="2741613"/>
          <p14:tracePt t="24860" x="5864225" y="2741613"/>
          <p14:tracePt t="24869" x="5837238" y="2751138"/>
          <p14:tracePt t="24887" x="5745163" y="2778125"/>
          <p14:tracePt t="24892" x="5691188" y="2778125"/>
          <p14:tracePt t="24902" x="5672138" y="2787650"/>
          <p14:tracePt t="24908" x="5635625" y="2787650"/>
          <p14:tracePt t="24917" x="5591175" y="2787650"/>
          <p14:tracePt t="24924" x="5554663" y="2795588"/>
          <p14:tracePt t="24933" x="5527675" y="2795588"/>
          <p14:tracePt t="24940" x="5481638" y="2795588"/>
          <p14:tracePt t="24949" x="5445125" y="2795588"/>
          <p14:tracePt t="24956" x="5426075" y="2795588"/>
          <p14:tracePt t="24965" x="5399088" y="2795588"/>
          <p14:tracePt t="24972" x="5372100" y="2805113"/>
          <p14:tracePt t="24981" x="5362575" y="2805113"/>
          <p14:tracePt t="24989" x="5354638" y="2805113"/>
          <p14:tracePt t="25820" x="5345113" y="2822575"/>
          <p14:tracePt t="25828" x="5345113" y="2832100"/>
          <p14:tracePt t="26076" x="5335588" y="2832100"/>
          <p14:tracePt t="26085" x="5289550" y="2822575"/>
          <p14:tracePt t="26092" x="5226050" y="2795588"/>
          <p14:tracePt t="26102" x="5189538" y="2787650"/>
          <p14:tracePt t="26108" x="5108575" y="2759075"/>
          <p14:tracePt t="26117" x="5035550" y="2759075"/>
          <p14:tracePt t="26124" x="4935538" y="2751138"/>
          <p14:tracePt t="26133" x="4862513" y="2732088"/>
          <p14:tracePt t="26140" x="4789488" y="2732088"/>
          <p14:tracePt t="26148" x="4716463" y="2732088"/>
          <p14:tracePt t="26156" x="4670425" y="2722563"/>
          <p14:tracePt t="26165" x="4616450" y="2722563"/>
          <p14:tracePt t="26173" x="4579938" y="2722563"/>
          <p14:tracePt t="26181" x="4562475" y="2722563"/>
          <p14:tracePt t="26189" x="4525963" y="2722563"/>
          <p14:tracePt t="26205" x="4516438" y="2722563"/>
          <p14:tracePt t="26596" x="4489450" y="2722563"/>
          <p14:tracePt t="27044" x="4470400" y="2722563"/>
          <p14:tracePt t="27052" x="4416425" y="2722563"/>
          <p14:tracePt t="27060" x="4324350" y="2722563"/>
          <p14:tracePt t="27068" x="4233863" y="2722563"/>
          <p14:tracePt t="27076" x="4087813" y="2722563"/>
          <p14:tracePt t="27086" x="3960813" y="2722563"/>
          <p14:tracePt t="27092" x="3814763" y="2722563"/>
          <p14:tracePt t="27102" x="3687763" y="2722563"/>
          <p14:tracePt t="27108" x="3541713" y="2722563"/>
          <p14:tracePt t="27117" x="3432175" y="2722563"/>
          <p14:tracePt t="27124" x="3305175" y="2722563"/>
          <p14:tracePt t="27133" x="3195638" y="2722563"/>
          <p14:tracePt t="27141" x="3141663" y="2722563"/>
          <p14:tracePt t="27148" x="3078163" y="2722563"/>
          <p14:tracePt t="27156" x="3049588" y="2722563"/>
          <p14:tracePt t="27165" x="3032125" y="2722563"/>
          <p14:tracePt t="37980" x="3178175" y="2887663"/>
          <p14:tracePt t="37987" x="3332163" y="3024188"/>
          <p14:tracePt t="37996" x="3714750" y="3333750"/>
          <p14:tracePt t="38004" x="4070350" y="3633788"/>
          <p14:tracePt t="38012" x="4416425" y="3933825"/>
          <p14:tracePt t="38020" x="4689475" y="4171950"/>
          <p14:tracePt t="38028" x="4862513" y="4344988"/>
          <p14:tracePt t="38036" x="4989513" y="4481513"/>
          <p14:tracePt t="38044" x="5116513" y="4635500"/>
          <p14:tracePt t="38052" x="5226050" y="4791075"/>
          <p14:tracePt t="38060" x="5299075" y="4964113"/>
          <p14:tracePt t="38069" x="5399088" y="5081588"/>
          <p14:tracePt t="38076" x="5491163" y="5218113"/>
          <p14:tracePt t="38085" x="5572125" y="5346700"/>
          <p14:tracePt t="38092" x="5645150" y="5464175"/>
          <p14:tracePt t="38101" x="5708650" y="5546725"/>
          <p14:tracePt t="38108" x="5735638" y="5583238"/>
          <p14:tracePt t="38118" x="5745163" y="5600700"/>
          <p14:tracePt t="38181" x="5772150" y="5592763"/>
          <p14:tracePt t="38188" x="5818188" y="5546725"/>
          <p14:tracePt t="38197" x="5837238" y="5510213"/>
          <p14:tracePt t="38205" x="5872163" y="5427663"/>
          <p14:tracePt t="38213" x="5937250" y="5327650"/>
          <p14:tracePt t="38222" x="5945188" y="5264150"/>
          <p14:tracePt t="38229" x="5945188" y="5227638"/>
          <p14:tracePt t="38238" x="5945188" y="5173663"/>
          <p14:tracePt t="38245" x="5945188" y="5100638"/>
          <p14:tracePt t="38252" x="5937250" y="5018088"/>
          <p14:tracePt t="38261" x="5900738" y="4908550"/>
          <p14:tracePt t="38268" x="5854700" y="4808538"/>
          <p14:tracePt t="38277" x="5818188" y="4727575"/>
          <p14:tracePt t="38285" x="5754688" y="4625975"/>
          <p14:tracePt t="38292" x="5727700" y="4581525"/>
          <p14:tracePt t="38300" x="5691188" y="4535488"/>
          <p14:tracePt t="38308" x="5654675" y="4489450"/>
          <p14:tracePt t="38318" x="5618163" y="4425950"/>
          <p14:tracePt t="38324" x="5572125" y="4362450"/>
          <p14:tracePt t="38334" x="5527675" y="4289425"/>
          <p14:tracePt t="38340" x="5472113" y="4225925"/>
          <p14:tracePt t="38349" x="5399088" y="4143375"/>
          <p14:tracePt t="38356" x="5335588" y="4062413"/>
          <p14:tracePt t="38365" x="5262563" y="3979863"/>
          <p14:tracePt t="38374" x="5172075" y="3870325"/>
          <p14:tracePt t="38381" x="5089525" y="3789363"/>
          <p14:tracePt t="38390" x="5008563" y="3716338"/>
          <p14:tracePt t="38397" x="4926013" y="3660775"/>
          <p14:tracePt t="38405" x="4852988" y="3597275"/>
          <p14:tracePt t="38412" x="4799013" y="3570288"/>
          <p14:tracePt t="38421" x="4762500" y="3543300"/>
          <p14:tracePt t="38428" x="4699000" y="3487738"/>
          <p14:tracePt t="38435" x="4670425" y="3470275"/>
          <p14:tracePt t="38444" x="4606925" y="3424238"/>
          <p14:tracePt t="38453" x="4543425" y="3378200"/>
          <p14:tracePt t="38460" x="4479925" y="3333750"/>
          <p14:tracePt t="38467" x="4425950" y="3278188"/>
          <p14:tracePt t="38476" x="4360863" y="3224213"/>
          <p14:tracePt t="38483" x="4297363" y="3160713"/>
          <p14:tracePt t="38492" x="4243388" y="3114675"/>
          <p14:tracePt t="38499" x="4216400" y="3087688"/>
          <p14:tracePt t="38508" x="4170363" y="3060700"/>
          <p14:tracePt t="38516" x="4143375" y="3051175"/>
          <p14:tracePt t="38524" x="4124325" y="3041650"/>
          <p14:tracePt t="38533" x="4087813" y="3014663"/>
          <p14:tracePt t="38540" x="4070350" y="3014663"/>
          <p14:tracePt t="38548" x="4033838" y="3014663"/>
          <p14:tracePt t="38556" x="3978275" y="3014663"/>
          <p14:tracePt t="38565" x="3933825" y="3014663"/>
          <p14:tracePt t="38572" x="3851275" y="3014663"/>
          <p14:tracePt t="38580" x="3778250" y="3014663"/>
          <p14:tracePt t="38588" x="3705225" y="3024188"/>
          <p14:tracePt t="38596" x="3660775" y="3024188"/>
          <p14:tracePt t="38604" x="3624263" y="3024188"/>
          <p14:tracePt t="38612" x="3614738" y="3032125"/>
          <p14:tracePt t="38620" x="3587750" y="3032125"/>
          <p14:tracePt t="38628" x="3578225" y="3032125"/>
          <p14:tracePt t="38636" x="3541713" y="3041650"/>
          <p14:tracePt t="38644" x="3524250" y="3068638"/>
          <p14:tracePt t="38652" x="3505200" y="3078163"/>
          <p14:tracePt t="38660" x="3487738" y="3097213"/>
          <p14:tracePt t="38667" x="3487738" y="3105150"/>
          <p14:tracePt t="38676" x="3478213" y="3105150"/>
          <p14:tracePt t="38684" x="3468688" y="3114675"/>
          <p14:tracePt t="38700" x="3468688" y="3133725"/>
          <p14:tracePt t="38708" x="3495675" y="3168650"/>
          <p14:tracePt t="38724" x="3541713" y="3214688"/>
          <p14:tracePt t="38733" x="3560763" y="3260725"/>
          <p14:tracePt t="38740" x="3678238" y="3314700"/>
          <p14:tracePt t="38748" x="3824288" y="3341688"/>
          <p14:tracePt t="38756" x="3970338" y="3360738"/>
          <p14:tracePt t="38764" x="4160838" y="3387725"/>
          <p14:tracePt t="38772" x="4379913" y="3387725"/>
          <p14:tracePt t="38780" x="4606925" y="3387725"/>
          <p14:tracePt t="38788" x="4899025" y="3387725"/>
          <p14:tracePt t="38796" x="5272088" y="3387725"/>
          <p14:tracePt t="38804" x="5645150" y="3387725"/>
          <p14:tracePt t="38812" x="6054725" y="3387725"/>
          <p14:tracePt t="38820" x="6500813" y="3387725"/>
          <p14:tracePt t="38828" x="6910388" y="3387725"/>
          <p14:tracePt t="38836" x="7319963" y="3387725"/>
          <p14:tracePt t="38844" x="7694613" y="3387725"/>
          <p14:tracePt t="38852" x="7958138" y="3406775"/>
          <p14:tracePt t="38860" x="8194675" y="3424238"/>
          <p14:tracePt t="38868" x="8358188" y="3424238"/>
          <p14:tracePt t="38876" x="8504238" y="3443288"/>
          <p14:tracePt t="38885" x="8623300" y="3470275"/>
          <p14:tracePt t="38892" x="8659813" y="3479800"/>
          <p14:tracePt t="38900" x="8667750" y="3479800"/>
          <p14:tracePt t="38908" x="8686800" y="3487738"/>
          <p14:tracePt t="38917" x="8704263" y="3516313"/>
          <p14:tracePt t="38924" x="8723313" y="3533775"/>
          <p14:tracePt t="38933" x="8750300" y="3570288"/>
          <p14:tracePt t="38940" x="8767763" y="3597275"/>
          <p14:tracePt t="38948" x="8786813" y="3633788"/>
          <p14:tracePt t="38956" x="8823325" y="3679825"/>
          <p14:tracePt t="38964" x="8840788" y="3697288"/>
          <p14:tracePt t="38972" x="8867775" y="3716338"/>
          <p14:tracePt t="38980" x="8886825" y="3733800"/>
          <p14:tracePt t="38988" x="8913813" y="3743325"/>
          <p14:tracePt t="38996" x="8940800" y="3760788"/>
          <p14:tracePt t="39004" x="8959850" y="3779838"/>
          <p14:tracePt t="39012" x="8986838" y="3797300"/>
          <p14:tracePt t="39019" x="9005888" y="3797300"/>
          <p14:tracePt t="39028" x="9013825" y="3797300"/>
          <p14:tracePt t="39060" x="9032875" y="3797300"/>
          <p14:tracePt t="39067" x="9059863" y="3797300"/>
          <p14:tracePt t="39076" x="9123363" y="3833813"/>
          <p14:tracePt t="39083" x="9196388" y="3862388"/>
          <p14:tracePt t="39092" x="9259888" y="3897313"/>
          <p14:tracePt t="39100" x="9323388" y="3925888"/>
          <p14:tracePt t="39108" x="9386888" y="3962400"/>
          <p14:tracePt t="39116" x="9405938" y="3962400"/>
          <p14:tracePt t="39124" x="9451975" y="3962400"/>
          <p14:tracePt t="39131" x="9478963" y="3962400"/>
          <p14:tracePt t="39140" x="9496425" y="3962400"/>
          <p14:tracePt t="39148" x="9515475" y="3962400"/>
          <p14:tracePt t="39165" x="9532938" y="3962400"/>
          <p14:tracePt t="39180" x="9551988" y="3962400"/>
          <p14:tracePt t="39188" x="9559925" y="3962400"/>
          <p14:tracePt t="39197" x="9569450" y="3962400"/>
          <p14:tracePt t="39204" x="9578975" y="3952875"/>
          <p14:tracePt t="39221" x="9596438" y="3952875"/>
          <p14:tracePt t="39364" x="9605963" y="3943350"/>
          <p14:tracePt t="39380" x="9596438" y="3943350"/>
          <p14:tracePt t="39388" x="9559925" y="3943350"/>
          <p14:tracePt t="39397" x="9505950" y="3943350"/>
          <p14:tracePt t="39404" x="9423400" y="3916363"/>
          <p14:tracePt t="39412" x="9350375" y="3906838"/>
          <p14:tracePt t="39421" x="9242425" y="3906838"/>
          <p14:tracePt t="39428" x="9113838" y="3906838"/>
          <p14:tracePt t="39437" x="9005888" y="3906838"/>
          <p14:tracePt t="39444" x="8859838" y="3906838"/>
          <p14:tracePt t="39452" x="8731250" y="3906838"/>
          <p14:tracePt t="39460" x="8604250" y="3906838"/>
          <p14:tracePt t="39468" x="8477250" y="3906838"/>
          <p14:tracePt t="39476" x="8331200" y="3889375"/>
          <p14:tracePt t="39485" x="8221663" y="3889375"/>
          <p14:tracePt t="39492" x="8112125" y="3889375"/>
          <p14:tracePt t="39500" x="8040688" y="3889375"/>
          <p14:tracePt t="39508" x="7975600" y="3889375"/>
          <p14:tracePt t="39518" x="7921625" y="3889375"/>
          <p14:tracePt t="39524" x="7894638" y="3889375"/>
          <p14:tracePt t="39534" x="7875588" y="3889375"/>
          <p14:tracePt t="39540" x="7867650" y="3889375"/>
          <p14:tracePt t="39549" x="7858125" y="3889375"/>
          <p14:tracePt t="39556" x="7848600" y="3889375"/>
          <p14:tracePt t="39572" x="7831138" y="3897313"/>
          <p14:tracePt t="39597" x="7821613" y="3906838"/>
          <p14:tracePt t="39604" x="7802563" y="3906838"/>
          <p14:tracePt t="39612" x="7794625" y="3916363"/>
          <p14:tracePt t="39622" x="7775575" y="3925888"/>
          <p14:tracePt t="39628" x="7748588" y="3933825"/>
          <p14:tracePt t="39636" x="7721600" y="3943350"/>
          <p14:tracePt t="39644" x="7685088" y="3952875"/>
          <p14:tracePt t="39652" x="7658100" y="3952875"/>
          <p14:tracePt t="39660" x="7621588" y="3962400"/>
          <p14:tracePt t="39669" x="7585075" y="3962400"/>
          <p14:tracePt t="39676" x="7548563" y="3970338"/>
          <p14:tracePt t="39685" x="7502525" y="4006850"/>
          <p14:tracePt t="39692" x="7485063" y="4016375"/>
          <p14:tracePt t="39701" x="7448550" y="4025900"/>
          <p14:tracePt t="39708" x="7412038" y="4052888"/>
          <p14:tracePt t="39718" x="7385050" y="4062413"/>
          <p14:tracePt t="39724" x="7329488" y="4070350"/>
          <p14:tracePt t="39734" x="7302500" y="4079875"/>
          <p14:tracePt t="39740" x="7283450" y="4079875"/>
          <p14:tracePt t="39749" x="7256463" y="4098925"/>
          <p14:tracePt t="39756" x="7248525" y="4098925"/>
          <p14:tracePt t="39765" x="7229475" y="4106863"/>
          <p14:tracePt t="39804" x="7212013" y="4106863"/>
          <p14:tracePt t="39813" x="7183438" y="4116388"/>
          <p14:tracePt t="39820" x="7165975" y="4116388"/>
          <p14:tracePt t="39828" x="7138988" y="4116388"/>
          <p14:tracePt t="39837" x="7092950" y="4116388"/>
          <p14:tracePt t="39844" x="7065963" y="4125913"/>
          <p14:tracePt t="39853" x="7046913" y="4143375"/>
          <p14:tracePt t="39861" x="7019925" y="4143375"/>
          <p14:tracePt t="39868" x="6992938" y="4152900"/>
          <p14:tracePt t="39877" x="6992938" y="4162425"/>
          <p14:tracePt t="39885" x="6965950" y="4171950"/>
          <p14:tracePt t="41388" x="7010400" y="4162425"/>
          <p14:tracePt t="41397" x="7075488" y="4135438"/>
          <p14:tracePt t="41404" x="7112000" y="4125913"/>
          <p14:tracePt t="41412" x="7165975" y="4089400"/>
          <p14:tracePt t="41420" x="7212013" y="4052888"/>
          <p14:tracePt t="41428" x="7312025" y="3979863"/>
          <p14:tracePt t="41437" x="7412038" y="3925888"/>
          <p14:tracePt t="41445" x="7475538" y="3889375"/>
          <p14:tracePt t="41452" x="7612063" y="3816350"/>
          <p14:tracePt t="41461" x="7739063" y="3733800"/>
          <p14:tracePt t="41468" x="7858125" y="3679825"/>
          <p14:tracePt t="41476" x="7958138" y="3633788"/>
          <p14:tracePt t="41484" x="8040688" y="3597275"/>
          <p14:tracePt t="41492" x="8094663" y="3570288"/>
          <p14:tracePt t="41501" x="8177213" y="3516313"/>
          <p14:tracePt t="41508" x="8240713" y="3506788"/>
          <p14:tracePt t="41517" x="8285163" y="3479800"/>
          <p14:tracePt t="41524" x="8304213" y="3470275"/>
          <p14:tracePt t="41534" x="8331200" y="3460750"/>
          <p14:tracePt t="41540" x="8350250" y="3451225"/>
          <p14:tracePt t="41548" x="8367713" y="3451225"/>
          <p14:tracePt t="41556" x="8394700" y="3443288"/>
          <p14:tracePt t="41565" x="8440738" y="3443288"/>
          <p14:tracePt t="41572" x="8486775" y="3424238"/>
          <p14:tracePt t="41581" x="8540750" y="3424238"/>
          <p14:tracePt t="41588" x="8586788" y="3414713"/>
          <p14:tracePt t="41597" x="8659813" y="3397250"/>
          <p14:tracePt t="41604" x="8677275" y="3397250"/>
          <p14:tracePt t="41612" x="8713788" y="3397250"/>
          <p14:tracePt t="41620" x="8759825" y="3378200"/>
          <p14:tracePt t="41628" x="8777288" y="3360738"/>
          <p14:tracePt t="41637" x="8796338" y="3351213"/>
          <p14:tracePt t="41644" x="8813800" y="3341688"/>
          <p14:tracePt t="41652" x="8813800" y="3333750"/>
          <p14:tracePt t="41660" x="8823325" y="3324225"/>
          <p14:tracePt t="42317" x="8823325" y="3314700"/>
          <p14:tracePt t="42324" x="8813800" y="3314700"/>
          <p14:tracePt t="42333" x="8804275" y="3314700"/>
          <p14:tracePt t="42340" x="8786813" y="3314700"/>
          <p14:tracePt t="42348" x="8767763" y="3314700"/>
          <p14:tracePt t="42356" x="8759825" y="3314700"/>
          <p14:tracePt t="42365" x="8740775" y="3314700"/>
          <p14:tracePt t="42372" x="8731250" y="3314700"/>
          <p14:tracePt t="42388" x="8723313" y="3324225"/>
          <p14:tracePt t="42397" x="8704263" y="3324225"/>
          <p14:tracePt t="42404" x="8696325" y="3324225"/>
          <p14:tracePt t="42413" x="8686800" y="3324225"/>
          <p14:tracePt t="42420" x="8659813" y="3324225"/>
          <p14:tracePt t="42428" x="8640763" y="3333750"/>
          <p14:tracePt t="42444" x="8613775" y="3333750"/>
          <p14:tracePt t="42453" x="8604250" y="3333750"/>
          <p14:tracePt t="42460" x="8586788" y="3333750"/>
          <p14:tracePt t="42468" x="8567738" y="3333750"/>
          <p14:tracePt t="42477" x="8558213" y="3333750"/>
          <p14:tracePt t="42484" x="8550275" y="3333750"/>
          <p14:tracePt t="42492" x="8513763" y="3333750"/>
          <p14:tracePt t="42501" x="8486775" y="3333750"/>
          <p14:tracePt t="42508" x="8467725" y="3333750"/>
          <p14:tracePt t="42518" x="8458200" y="3333750"/>
          <p14:tracePt t="42524" x="8431213" y="3333750"/>
          <p14:tracePt t="42534" x="8421688" y="3333750"/>
          <p14:tracePt t="42550" x="8413750" y="3333750"/>
          <p14:tracePt t="42556" x="8404225" y="3333750"/>
          <p14:tracePt t="42564" x="8394700" y="3314700"/>
          <p14:tracePt t="42572" x="8377238" y="3297238"/>
          <p14:tracePt t="42581" x="8367713" y="3278188"/>
          <p14:tracePt t="42588" x="8367713" y="3270250"/>
          <p14:tracePt t="42597" x="8358188" y="3241675"/>
          <p14:tracePt t="42605" x="8358188" y="3233738"/>
          <p14:tracePt t="42612" x="8358188" y="3224213"/>
          <p14:tracePt t="42620" x="8358188" y="3178175"/>
          <p14:tracePt t="42628" x="8358188" y="3168650"/>
          <p14:tracePt t="42636" x="8358188" y="3133725"/>
          <p14:tracePt t="42645" x="8358188" y="3105150"/>
          <p14:tracePt t="42652" x="8358188" y="3078163"/>
          <p14:tracePt t="42660" x="8386763" y="3032125"/>
          <p14:tracePt t="42668" x="8404225" y="2987675"/>
          <p14:tracePt t="42676" x="8413750" y="2941638"/>
          <p14:tracePt t="42685" x="8450263" y="2895600"/>
          <p14:tracePt t="42692" x="8458200" y="2859088"/>
          <p14:tracePt t="42701" x="8504238" y="2778125"/>
          <p14:tracePt t="42708" x="8513763" y="2741613"/>
          <p14:tracePt t="42718" x="8531225" y="2686050"/>
          <p14:tracePt t="42724" x="8577263" y="2622550"/>
          <p14:tracePt t="42734" x="8586788" y="2568575"/>
          <p14:tracePt t="42740" x="8623300" y="2486025"/>
          <p14:tracePt t="42750" x="8650288" y="2422525"/>
          <p14:tracePt t="42756" x="8696325" y="2339975"/>
          <p14:tracePt t="42765" x="8704263" y="2295525"/>
          <p14:tracePt t="42774" x="8713788" y="2239963"/>
          <p14:tracePt t="42781" x="8723313" y="2176463"/>
          <p14:tracePt t="42791" x="8723313" y="2139950"/>
          <p14:tracePt t="42796" x="8750300" y="2085975"/>
          <p14:tracePt t="42804" x="8750300" y="2039938"/>
          <p14:tracePt t="42813" x="8750300" y="2022475"/>
          <p14:tracePt t="42820" x="8750300" y="1985963"/>
          <p14:tracePt t="42828" x="8750300" y="1939925"/>
          <p14:tracePt t="42836" x="8750300" y="1922463"/>
          <p14:tracePt t="42844" x="8750300" y="1903413"/>
          <p14:tracePt t="42852" x="8750300" y="1885950"/>
          <p14:tracePt t="42861" x="8740775" y="1857375"/>
          <p14:tracePt t="42868" x="8740775" y="1849438"/>
          <p14:tracePt t="42876" x="8740775" y="1839913"/>
          <p14:tracePt t="42900" x="8731250" y="1820863"/>
          <p14:tracePt t="43157" x="8723313" y="1812925"/>
          <p14:tracePt t="43172" x="8713788" y="1812925"/>
          <p14:tracePt t="43181" x="8704263" y="1812925"/>
          <p14:tracePt t="43188" x="8704263" y="1830388"/>
          <p14:tracePt t="43196" x="8696325" y="1839913"/>
          <p14:tracePt t="43211" x="8696325" y="1849438"/>
          <p14:tracePt t="43235" x="8696325" y="1857375"/>
          <p14:tracePt t="43365" x="8696325" y="1876425"/>
          <p14:tracePt t="43373" x="8686800" y="1893888"/>
          <p14:tracePt t="43381" x="8677275" y="1903413"/>
          <p14:tracePt t="43388" x="8667750" y="1903413"/>
          <p14:tracePt t="43397" x="8667750" y="1912938"/>
          <p14:tracePt t="43404" x="8667750" y="1922463"/>
          <p14:tracePt t="43413" x="8667750" y="1930400"/>
          <p14:tracePt t="43420" x="8667750" y="1939925"/>
          <p14:tracePt t="44101" x="8659813" y="1985963"/>
          <p14:tracePt t="44108" x="8659813" y="2030413"/>
          <p14:tracePt t="44116" x="8659813" y="2058988"/>
          <p14:tracePt t="44124" x="8659813" y="2095500"/>
          <p14:tracePt t="44133" x="8659813" y="2139950"/>
          <p14:tracePt t="44140" x="8650288" y="2176463"/>
          <p14:tracePt t="44150" x="8650288" y="2222500"/>
          <p14:tracePt t="44156" x="8631238" y="2249488"/>
          <p14:tracePt t="44165" x="8623300" y="2286000"/>
          <p14:tracePt t="44172" x="8623300" y="2312988"/>
          <p14:tracePt t="44181" x="8623300" y="2339975"/>
          <p14:tracePt t="44188" x="8623300" y="2376488"/>
          <p14:tracePt t="44197" x="8623300" y="2422525"/>
          <p14:tracePt t="44204" x="8623300" y="2441575"/>
          <p14:tracePt t="44212" x="8623300" y="2495550"/>
          <p14:tracePt t="44220" x="8623300" y="2532063"/>
          <p14:tracePt t="44228" x="8623300" y="2586038"/>
          <p14:tracePt t="44236" x="8623300" y="2632075"/>
          <p14:tracePt t="44244" x="8623300" y="2668588"/>
          <p14:tracePt t="44252" x="8631238" y="2722563"/>
          <p14:tracePt t="44260" x="8631238" y="2759075"/>
          <p14:tracePt t="44267" x="8631238" y="2814638"/>
          <p14:tracePt t="44275" x="8631238" y="2851150"/>
          <p14:tracePt t="44284" x="8631238" y="2905125"/>
          <p14:tracePt t="44292" x="8640763" y="2951163"/>
          <p14:tracePt t="44299" x="8640763" y="2968625"/>
          <p14:tracePt t="44308" x="8640763" y="3005138"/>
          <p14:tracePt t="44315" x="8640763" y="3032125"/>
          <p14:tracePt t="44324" x="8640763" y="3068638"/>
          <p14:tracePt t="44333" x="8640763" y="3097213"/>
          <p14:tracePt t="44340" x="8640763" y="3105150"/>
          <p14:tracePt t="44364" x="8640763" y="3124200"/>
          <p14:tracePt t="44388" x="8640763" y="3141663"/>
          <p14:tracePt t="44396" x="8640763" y="3151188"/>
          <p14:tracePt t="44404" x="8640763" y="3168650"/>
          <p14:tracePt t="44412" x="8650288" y="3197225"/>
          <p14:tracePt t="44428" x="8650288" y="3224213"/>
          <p14:tracePt t="44436" x="8650288" y="3233738"/>
          <p14:tracePt t="44443" x="8650288" y="3260725"/>
          <p14:tracePt t="44460" x="8650288" y="3278188"/>
          <p14:tracePt t="44468" x="8650288" y="3287713"/>
          <p14:tracePt t="44476" x="8650288" y="3314700"/>
          <p14:tracePt t="44484" x="8650288" y="3324225"/>
          <p14:tracePt t="44491" x="8650288" y="3341688"/>
          <p14:tracePt t="44500" x="8650288" y="3351213"/>
          <p14:tracePt t="44508" x="8650288" y="3370263"/>
          <p14:tracePt t="44516" x="8650288" y="3397250"/>
          <p14:tracePt t="44524" x="8650288" y="3406775"/>
          <p14:tracePt t="44533" x="8650288" y="3414713"/>
          <p14:tracePt t="44540" x="8650288" y="3433763"/>
          <p14:tracePt t="46788" x="8613775" y="3451225"/>
          <p14:tracePt t="46797" x="8486775" y="3451225"/>
          <p14:tracePt t="46803" x="8358188" y="3451225"/>
          <p14:tracePt t="46812" x="8213725" y="3451225"/>
          <p14:tracePt t="46820" x="8067675" y="3470275"/>
          <p14:tracePt t="46828" x="7921625" y="3479800"/>
          <p14:tracePt t="46836" x="7812088" y="3516313"/>
          <p14:tracePt t="46845" x="7675563" y="3524250"/>
          <p14:tracePt t="46852" x="7585075" y="3543300"/>
          <p14:tracePt t="46860" x="7493000" y="3551238"/>
          <p14:tracePt t="46868" x="7448550" y="3551238"/>
          <p14:tracePt t="46885" x="7402513" y="3579813"/>
          <p14:tracePt t="47341" x="7392988" y="3579813"/>
          <p14:tracePt t="47349" x="7356475" y="3543300"/>
          <p14:tracePt t="47356" x="7319963" y="3460750"/>
          <p14:tracePt t="47364" x="7312025" y="3433763"/>
          <p14:tracePt t="47372" x="7312025" y="3406775"/>
          <p14:tracePt t="47381" x="7302500" y="3351213"/>
          <p14:tracePt t="47388" x="7265988" y="3297238"/>
          <p14:tracePt t="47396" x="7256463" y="3260725"/>
          <p14:tracePt t="47404" x="7248525" y="3241675"/>
          <p14:tracePt t="47412" x="7212013" y="3178175"/>
          <p14:tracePt t="47420" x="7202488" y="3141663"/>
          <p14:tracePt t="47428" x="7183438" y="3097213"/>
          <p14:tracePt t="47436" x="7156450" y="3068638"/>
          <p14:tracePt t="47444" x="7146925" y="3051175"/>
          <p14:tracePt t="47451" x="7138988" y="3024188"/>
          <p14:tracePt t="47468" x="7119938" y="3005138"/>
          <p14:tracePt t="47476" x="7119938" y="2987675"/>
          <p14:tracePt t="47483" x="7112000" y="2978150"/>
          <p14:tracePt t="47500" x="7102475" y="2951163"/>
          <p14:tracePt t="47517" x="7102475" y="2941638"/>
          <p14:tracePt t="47524" x="7092950" y="2932113"/>
          <p14:tracePt t="47725" x="7092950" y="2941638"/>
          <p14:tracePt t="47732" x="7092950" y="2987675"/>
          <p14:tracePt t="47740" x="7112000" y="3024188"/>
          <p14:tracePt t="47750" x="7129463" y="3060700"/>
          <p14:tracePt t="47756" x="7138988" y="3097213"/>
          <p14:tracePt t="47766" x="7146925" y="3160713"/>
          <p14:tracePt t="47772" x="7165975" y="3187700"/>
          <p14:tracePt t="47781" x="7175500" y="3233738"/>
          <p14:tracePt t="47790" x="7183438" y="3260725"/>
          <p14:tracePt t="47797" x="7192963" y="3287713"/>
          <p14:tracePt t="47807" x="7192963" y="3324225"/>
          <p14:tracePt t="47813" x="7202488" y="3341688"/>
          <p14:tracePt t="47820" x="7202488" y="3360738"/>
          <p14:tracePt t="47845" x="7202488" y="3370263"/>
          <p14:tracePt t="47868" x="7212013" y="3378200"/>
          <p14:tracePt t="47916" x="7219950" y="3397250"/>
          <p14:tracePt t="47924" x="7219950" y="3406775"/>
          <p14:tracePt t="47933" x="7219950" y="3414713"/>
          <p14:tracePt t="47940" x="7219950" y="3424238"/>
          <p14:tracePt t="47949" x="7219950" y="3443288"/>
          <p14:tracePt t="47956" x="7219950" y="3479800"/>
          <p14:tracePt t="47972" x="7219950" y="3487738"/>
          <p14:tracePt t="47981" x="7219950" y="3497263"/>
          <p14:tracePt t="47988" x="7219950" y="3516313"/>
          <p14:tracePt t="47997" x="7219950" y="3524250"/>
          <p14:tracePt t="48004" x="7219950" y="3543300"/>
          <p14:tracePt t="48013" x="7219950" y="3560763"/>
          <p14:tracePt t="48213" x="7219950" y="3533775"/>
          <p14:tracePt t="48221" x="7202488" y="3479800"/>
          <p14:tracePt t="48229" x="7165975" y="3414713"/>
          <p14:tracePt t="48237" x="7138988" y="3333750"/>
          <p14:tracePt t="48245" x="7102475" y="3260725"/>
          <p14:tracePt t="48254" x="7075488" y="3178175"/>
          <p14:tracePt t="48261" x="7010400" y="3060700"/>
          <p14:tracePt t="48268" x="7002463" y="3005138"/>
          <p14:tracePt t="48276" x="6956425" y="2905125"/>
          <p14:tracePt t="48284" x="6929438" y="2795588"/>
          <p14:tracePt t="48293" x="6892925" y="2678113"/>
          <p14:tracePt t="48301" x="6873875" y="2605088"/>
          <p14:tracePt t="48308" x="6865938" y="2505075"/>
          <p14:tracePt t="48317" x="6819900" y="2422525"/>
          <p14:tracePt t="48324" x="6810375" y="2368550"/>
          <p14:tracePt t="48333" x="6802438" y="2303463"/>
          <p14:tracePt t="48340" x="6792913" y="2268538"/>
          <p14:tracePt t="48349" x="6792913" y="2212975"/>
          <p14:tracePt t="48356" x="6765925" y="2166938"/>
          <p14:tracePt t="48366" x="6756400" y="2130425"/>
          <p14:tracePt t="48372" x="6756400" y="2103438"/>
          <p14:tracePt t="48381" x="6756400" y="2095500"/>
          <p14:tracePt t="48388" x="6746875" y="2066925"/>
          <p14:tracePt t="48861" x="6746875" y="2076450"/>
          <p14:tracePt t="48868" x="6746875" y="2103438"/>
          <p14:tracePt t="48877" x="6746875" y="2149475"/>
          <p14:tracePt t="48884" x="6746875" y="2166938"/>
          <p14:tracePt t="48902" x="6746875" y="2195513"/>
          <p14:tracePt t="50341" x="6737350" y="2232025"/>
          <p14:tracePt t="50348" x="6737350" y="2268538"/>
          <p14:tracePt t="50356" x="6737350" y="2303463"/>
          <p14:tracePt t="50365" x="6710363" y="2359025"/>
          <p14:tracePt t="50372" x="6710363" y="2405063"/>
          <p14:tracePt t="50380" x="6700838" y="2441575"/>
          <p14:tracePt t="50388" x="6700838" y="2486025"/>
          <p14:tracePt t="50397" x="6700838" y="2522538"/>
          <p14:tracePt t="50404" x="6700838" y="2578100"/>
          <p14:tracePt t="50413" x="6700838" y="2641600"/>
          <p14:tracePt t="50420" x="6700838" y="2678113"/>
          <p14:tracePt t="50428" x="6700838" y="2722563"/>
          <p14:tracePt t="50436" x="6700838" y="2759075"/>
          <p14:tracePt t="50445" x="6700838" y="2787650"/>
          <p14:tracePt t="50452" x="6700838" y="2822575"/>
          <p14:tracePt t="50460" x="6700838" y="2859088"/>
          <p14:tracePt t="50468" x="6700838" y="2878138"/>
          <p14:tracePt t="50476" x="6700838" y="2905125"/>
          <p14:tracePt t="50485" x="6700838" y="2932113"/>
          <p14:tracePt t="50492" x="6700838" y="2951163"/>
          <p14:tracePt t="50500" x="6700838" y="2968625"/>
          <p14:tracePt t="50507" x="6710363" y="3005138"/>
          <p14:tracePt t="50515" x="6710363" y="3024188"/>
          <p14:tracePt t="50531" x="6719888" y="3051175"/>
          <p14:tracePt t="50539" x="6737350" y="3087688"/>
          <p14:tracePt t="50555" x="6737350" y="3105150"/>
          <p14:tracePt t="50565" x="6756400" y="3141663"/>
          <p14:tracePt t="50572" x="6756400" y="3160713"/>
          <p14:tracePt t="50580" x="6765925" y="3178175"/>
          <p14:tracePt t="50596" x="6765925" y="3187700"/>
          <p14:tracePt t="50604" x="6765925" y="3197225"/>
          <p14:tracePt t="50612" x="6765925" y="3224213"/>
          <p14:tracePt t="50620" x="6765925" y="3233738"/>
          <p14:tracePt t="50628" x="6765925" y="3241675"/>
          <p14:tracePt t="50636" x="6773863" y="3251200"/>
          <p14:tracePt t="50644" x="6773863" y="3260725"/>
          <p14:tracePt t="50652" x="6773863" y="3270250"/>
          <p14:tracePt t="50660" x="6773863" y="3278188"/>
          <p14:tracePt t="50668" x="6773863" y="3287713"/>
          <p14:tracePt t="50676" x="6773863" y="3306763"/>
          <p14:tracePt t="50684" x="6773863" y="3314700"/>
          <p14:tracePt t="50708" x="6773863" y="3324225"/>
          <p14:tracePt t="50717" x="6773863" y="3341688"/>
          <p14:tracePt t="50724" x="6773863" y="3351213"/>
          <p14:tracePt t="50733" x="6773863" y="3360738"/>
          <p14:tracePt t="50740" x="6773863" y="3370263"/>
          <p14:tracePt t="50749" x="6773863" y="3387725"/>
          <p14:tracePt t="50756" x="6773863" y="3397250"/>
          <p14:tracePt t="50766" x="6773863" y="3406775"/>
          <p14:tracePt t="50772" x="6773863" y="3424238"/>
          <p14:tracePt t="50781" x="6773863" y="3433763"/>
          <p14:tracePt t="50797" x="6773863" y="3443288"/>
          <p14:tracePt t="50845" x="6773863" y="3451225"/>
          <p14:tracePt t="50877" x="6765925" y="3460750"/>
          <p14:tracePt t="50885" x="6746875" y="3460750"/>
          <p14:tracePt t="50892" x="6700838" y="3460750"/>
          <p14:tracePt t="50900" x="6664325" y="3460750"/>
          <p14:tracePt t="50908" x="6619875" y="3406775"/>
          <p14:tracePt t="50916" x="6556375" y="3397250"/>
          <p14:tracePt t="50924" x="6473825" y="3370263"/>
          <p14:tracePt t="50933" x="6419850" y="3360738"/>
          <p14:tracePt t="50940" x="6354763" y="3333750"/>
          <p14:tracePt t="50949" x="6283325" y="3306763"/>
          <p14:tracePt t="50956" x="6246813" y="3297238"/>
          <p14:tracePt t="50967" x="6191250" y="3270250"/>
          <p14:tracePt t="50972" x="6164263" y="3251200"/>
          <p14:tracePt t="50981" x="6127750" y="3241675"/>
          <p14:tracePt t="50990" x="6081713" y="3224213"/>
          <p14:tracePt t="50997" x="6054725" y="3205163"/>
          <p14:tracePt t="51007" x="6010275" y="3178175"/>
          <p14:tracePt t="51012" x="5945188" y="3141663"/>
          <p14:tracePt t="51020" x="5900738" y="3114675"/>
          <p14:tracePt t="51028" x="5854700" y="3078163"/>
          <p14:tracePt t="51036" x="5827713" y="3060700"/>
          <p14:tracePt t="51044" x="5764213" y="3024188"/>
          <p14:tracePt t="51052" x="5735638" y="3005138"/>
          <p14:tracePt t="51060" x="5691188" y="2960688"/>
          <p14:tracePt t="51069" x="5654675" y="2941638"/>
          <p14:tracePt t="51076" x="5608638" y="2905125"/>
          <p14:tracePt t="51085" x="5608638" y="2895600"/>
          <p14:tracePt t="51092" x="5572125" y="2841625"/>
          <p14:tracePt t="51099" x="5554663" y="2814638"/>
          <p14:tracePt t="51108" x="5527675" y="2795588"/>
          <p14:tracePt t="51116" x="5508625" y="2778125"/>
          <p14:tracePt t="51124" x="5454650" y="2732088"/>
          <p14:tracePt t="51132" x="5426075" y="2695575"/>
          <p14:tracePt t="51140" x="5381625" y="2659063"/>
          <p14:tracePt t="51148" x="5345113" y="2632075"/>
          <p14:tracePt t="51156" x="5326063" y="2614613"/>
          <p14:tracePt t="51165" x="5299075" y="2578100"/>
          <p14:tracePt t="51188" x="5289550" y="2578100"/>
          <p14:tracePt t="51436" x="5281613" y="2578100"/>
          <p14:tracePt t="51445" x="5281613" y="2595563"/>
          <p14:tracePt t="51452" x="5281613" y="2622550"/>
          <p14:tracePt t="51460" x="5281613" y="2632075"/>
          <p14:tracePt t="51468" x="5281613" y="2641600"/>
          <p14:tracePt t="51925" x="5281613" y="2668588"/>
          <p14:tracePt t="51932" x="5281613" y="2705100"/>
          <p14:tracePt t="51940" x="5289550" y="2741613"/>
          <p14:tracePt t="51948" x="5299075" y="2759075"/>
          <p14:tracePt t="51956" x="5299075" y="2795588"/>
          <p14:tracePt t="51966" x="5308600" y="2832100"/>
          <p14:tracePt t="51971" x="5308600" y="2841625"/>
          <p14:tracePt t="51982" x="5308600" y="2868613"/>
          <p14:tracePt t="51988" x="5308600" y="2895600"/>
          <p14:tracePt t="51997" x="5326063" y="2924175"/>
          <p14:tracePt t="52004" x="5326063" y="2960688"/>
          <p14:tracePt t="52013" x="5326063" y="2987675"/>
          <p14:tracePt t="52020" x="5326063" y="3014663"/>
          <p14:tracePt t="52028" x="5326063" y="3032125"/>
          <p14:tracePt t="52036" x="5326063" y="3051175"/>
          <p14:tracePt t="52084" x="5326063" y="3060700"/>
          <p14:tracePt t="52092" x="5326063" y="3078163"/>
          <p14:tracePt t="52100" x="5345113" y="3105150"/>
          <p14:tracePt t="52108" x="5362575" y="3124200"/>
          <p14:tracePt t="52117" x="5372100" y="3168650"/>
          <p14:tracePt t="52124" x="5372100" y="3197225"/>
          <p14:tracePt t="52133" x="5381625" y="3224213"/>
          <p14:tracePt t="52140" x="5389563" y="3270250"/>
          <p14:tracePt t="52149" x="5418138" y="3314700"/>
          <p14:tracePt t="52156" x="5418138" y="3333750"/>
          <p14:tracePt t="52166" x="5426075" y="3387725"/>
          <p14:tracePt t="52172" x="5435600" y="3424238"/>
          <p14:tracePt t="52180" x="5435600" y="3487738"/>
          <p14:tracePt t="52188" x="5454650" y="3524250"/>
          <p14:tracePt t="52197" x="5472113" y="3570288"/>
          <p14:tracePt t="52205" x="5481638" y="3587750"/>
          <p14:tracePt t="52213" x="5491163" y="3633788"/>
          <p14:tracePt t="52221" x="5491163" y="3643313"/>
          <p14:tracePt t="52932" x="5562600" y="3643313"/>
          <p14:tracePt t="52941" x="5581650" y="3643313"/>
          <p14:tracePt t="52949" x="5618163" y="3633788"/>
          <p14:tracePt t="52956" x="5681663" y="3606800"/>
          <p14:tracePt t="52965" x="5745163" y="3570288"/>
          <p14:tracePt t="52972" x="5764213" y="3551238"/>
          <p14:tracePt t="52980" x="5800725" y="3533775"/>
          <p14:tracePt t="52988" x="5808663" y="3524250"/>
          <p14:tracePt t="52997" x="5808663" y="3516313"/>
          <p14:tracePt t="53005" x="5845175" y="3479800"/>
          <p14:tracePt t="53013" x="5864225" y="3460750"/>
          <p14:tracePt t="53020" x="5908675" y="3414713"/>
          <p14:tracePt t="53028" x="5937250" y="3387725"/>
          <p14:tracePt t="53038" x="6000750" y="3341688"/>
          <p14:tracePt t="53045" x="6081713" y="3287713"/>
          <p14:tracePt t="53054" x="6146800" y="3251200"/>
          <p14:tracePt t="53061" x="6191250" y="3214688"/>
          <p14:tracePt t="53068" x="6254750" y="3160713"/>
          <p14:tracePt t="53076" x="6327775" y="3105150"/>
          <p14:tracePt t="53084" x="6346825" y="3087688"/>
          <p14:tracePt t="53092" x="6400800" y="3041650"/>
          <p14:tracePt t="53100" x="6419850" y="3024188"/>
          <p14:tracePt t="53108" x="6427788" y="3024188"/>
          <p14:tracePt t="53117" x="6446838" y="3014663"/>
          <p14:tracePt t="53205" x="6456363" y="3005138"/>
          <p14:tracePt t="53212" x="6473825" y="2987675"/>
          <p14:tracePt t="53220" x="6500813" y="2960688"/>
          <p14:tracePt t="53228" x="6527800" y="2924175"/>
          <p14:tracePt t="53236" x="6546850" y="2895600"/>
          <p14:tracePt t="53245" x="6583363" y="2851150"/>
          <p14:tracePt t="53253" x="6600825" y="2805113"/>
          <p14:tracePt t="53260" x="6637338" y="2759075"/>
          <p14:tracePt t="53268" x="6656388" y="2714625"/>
          <p14:tracePt t="53277" x="6673850" y="2668588"/>
          <p14:tracePt t="53284" x="6692900" y="2595563"/>
          <p14:tracePt t="53292" x="6729413" y="2476500"/>
          <p14:tracePt t="53301" x="6737350" y="2405063"/>
          <p14:tracePt t="53309" x="6783388" y="2268538"/>
          <p14:tracePt t="53317" x="6792913" y="2195513"/>
          <p14:tracePt t="53324" x="6837363" y="2058988"/>
          <p14:tracePt t="53332" x="6846888" y="1985963"/>
          <p14:tracePt t="53340" x="6846888" y="1912938"/>
          <p14:tracePt t="53349" x="6865938" y="1830388"/>
          <p14:tracePt t="53356" x="6865938" y="1793875"/>
          <p14:tracePt t="53366" x="6873875" y="1749425"/>
          <p14:tracePt t="53382" x="6873875" y="1739900"/>
          <p14:tracePt t="54101" x="6873875" y="1749425"/>
          <p14:tracePt t="54108" x="6873875" y="1803400"/>
          <p14:tracePt t="54116" x="6873875" y="1885950"/>
          <p14:tracePt t="54124" x="6873875" y="1939925"/>
          <p14:tracePt t="54133" x="6846888" y="2022475"/>
          <p14:tracePt t="54140" x="6829425" y="2112963"/>
          <p14:tracePt t="54150" x="6829425" y="2203450"/>
          <p14:tracePt t="54157" x="6829425" y="2312988"/>
          <p14:tracePt t="54166" x="6829425" y="2405063"/>
          <p14:tracePt t="54172" x="6829425" y="2513013"/>
          <p14:tracePt t="54183" x="6829425" y="2622550"/>
          <p14:tracePt t="54188" x="6829425" y="2714625"/>
          <p14:tracePt t="54197" x="6829425" y="2787650"/>
          <p14:tracePt t="54204" x="6829425" y="2859088"/>
          <p14:tracePt t="54213" x="6829425" y="2978150"/>
          <p14:tracePt t="54220" x="6819900" y="3051175"/>
          <p14:tracePt t="54229" x="6802438" y="3141663"/>
          <p14:tracePt t="54236" x="6802438" y="3233738"/>
          <p14:tracePt t="54245" x="6802438" y="3324225"/>
          <p14:tracePt t="54252" x="6773863" y="3443288"/>
          <p14:tracePt t="54261" x="6765925" y="3516313"/>
          <p14:tracePt t="54269" x="6746875" y="3597275"/>
          <p14:tracePt t="54277" x="6746875" y="3633788"/>
          <p14:tracePt t="54284" x="6737350" y="3689350"/>
          <p14:tracePt t="54292" x="6737350" y="3697288"/>
          <p14:tracePt t="54300" x="6719888" y="3724275"/>
          <p14:tracePt t="54308" x="6710363" y="3743325"/>
          <p14:tracePt t="54316" x="6700838" y="3752850"/>
          <p14:tracePt t="54324" x="6692900" y="3760788"/>
          <p14:tracePt t="54333" x="6692900" y="3779838"/>
          <p14:tracePt t="54340" x="6673850" y="3797300"/>
          <p14:tracePt t="54349" x="6664325" y="3806825"/>
          <p14:tracePt t="54356" x="6656388" y="3825875"/>
          <p14:tracePt t="54366" x="6619875" y="3843338"/>
          <p14:tracePt t="54372" x="6610350" y="3843338"/>
          <p14:tracePt t="54382" x="6573838" y="3852863"/>
          <p14:tracePt t="54388" x="6546850" y="3852863"/>
          <p14:tracePt t="54397" x="6510338" y="3852863"/>
          <p14:tracePt t="54404" x="6456363" y="3852863"/>
          <p14:tracePt t="54413" x="6410325" y="3870325"/>
          <p14:tracePt t="54420" x="6354763" y="3870325"/>
          <p14:tracePt t="54428" x="6237288" y="3870325"/>
          <p14:tracePt t="54436" x="6146800" y="3843338"/>
          <p14:tracePt t="54445" x="6027738" y="3797300"/>
          <p14:tracePt t="54452" x="5927725" y="3760788"/>
          <p14:tracePt t="54461" x="5864225" y="3716338"/>
          <p14:tracePt t="54468" x="5754688" y="3679825"/>
          <p14:tracePt t="54476" x="5654675" y="3633788"/>
          <p14:tracePt t="54484" x="5554663" y="3579813"/>
          <p14:tracePt t="54492" x="5435600" y="3506788"/>
          <p14:tracePt t="54500" x="5354638" y="3451225"/>
          <p14:tracePt t="54508" x="5253038" y="3387725"/>
          <p14:tracePt t="54517" x="5172075" y="3333750"/>
          <p14:tracePt t="54524" x="5108575" y="3287713"/>
          <p14:tracePt t="54532" x="5062538" y="3251200"/>
          <p14:tracePt t="54540" x="5053013" y="3241675"/>
          <p14:tracePt t="54549" x="5026025" y="3214688"/>
          <p14:tracePt t="54556" x="4999038" y="3197225"/>
          <p14:tracePt t="54572" x="4989513" y="3187700"/>
          <p14:tracePt t="54597" x="4979988" y="3187700"/>
          <p14:tracePt t="60732" x="4972050" y="3151188"/>
          <p14:tracePt t="60740" x="5045075" y="2932113"/>
          <p14:tracePt t="60748" x="5135563" y="2778125"/>
          <p14:tracePt t="60756" x="5199063" y="2622550"/>
          <p14:tracePt t="60764" x="5245100" y="2476500"/>
          <p14:tracePt t="60772" x="5345113" y="2359025"/>
          <p14:tracePt t="60781" x="5508625" y="2149475"/>
          <p14:tracePt t="60788" x="5718175" y="1939925"/>
          <p14:tracePt t="60798" x="5964238" y="1684338"/>
          <p14:tracePt t="60804" x="6310313" y="1384300"/>
          <p14:tracePt t="60812" x="6629400" y="1120775"/>
          <p14:tracePt t="60820" x="6983413" y="782638"/>
          <p14:tracePt t="60829" x="7366000" y="473075"/>
          <p14:tracePt t="60836" x="7675563" y="209550"/>
          <p14:tracePt t="61564" x="10707688" y="63500"/>
          <p14:tracePt t="61573" x="10707688" y="119063"/>
          <p14:tracePt t="61581" x="10734675" y="200025"/>
          <p14:tracePt t="61588" x="10744200" y="255588"/>
          <p14:tracePt t="61598" x="10744200" y="328613"/>
          <p14:tracePt t="61604" x="10763250" y="409575"/>
          <p14:tracePt t="61614" x="10763250" y="465138"/>
          <p14:tracePt t="61620" x="10771188" y="492125"/>
          <p14:tracePt t="61629" x="10771188" y="546100"/>
          <p14:tracePt t="61636" x="10771188" y="619125"/>
          <p14:tracePt t="61645" x="10771188" y="709613"/>
          <p14:tracePt t="61652" x="10771188" y="792163"/>
          <p14:tracePt t="61661" x="10771188" y="865188"/>
          <p14:tracePt t="61668" x="10771188" y="919163"/>
          <p14:tracePt t="61677" x="10771188" y="1011238"/>
          <p14:tracePt t="61684" x="10771188" y="1084263"/>
          <p14:tracePt t="61693" x="10771188" y="1157288"/>
          <p14:tracePt t="61700" x="10771188" y="1247775"/>
          <p14:tracePt t="61709" x="10734675" y="1366838"/>
          <p14:tracePt t="61717" x="10726738" y="1411288"/>
          <p14:tracePt t="61724" x="10698163" y="1484313"/>
          <p14:tracePt t="61732" x="10680700" y="1520825"/>
          <p14:tracePt t="61740" x="10653713" y="1576388"/>
          <p14:tracePt t="61748" x="10644188" y="1630363"/>
          <p14:tracePt t="61756" x="10607675" y="1666875"/>
          <p14:tracePt t="61765" x="10590213" y="1712913"/>
          <p14:tracePt t="61772" x="10561638" y="1757363"/>
          <p14:tracePt t="61781" x="10544175" y="1776413"/>
          <p14:tracePt t="61788" x="10534650" y="1803400"/>
          <p14:tracePt t="61798" x="10507663" y="1839913"/>
          <p14:tracePt t="61804" x="10498138" y="1857375"/>
          <p14:tracePt t="61814" x="10488613" y="1885950"/>
          <p14:tracePt t="61820" x="10480675" y="1903413"/>
          <p14:tracePt t="61828" x="10471150" y="1912938"/>
          <p14:tracePt t="61836" x="10461625" y="1922463"/>
          <p14:tracePt t="61844" x="10461625" y="1939925"/>
          <p14:tracePt t="61852" x="10452100" y="1939925"/>
          <p14:tracePt t="61860" x="10452100" y="1949450"/>
          <p14:tracePt t="61867" x="10444163" y="1957388"/>
          <p14:tracePt t="61876" x="10444163" y="1976438"/>
          <p14:tracePt t="61884" x="10434638" y="1993900"/>
          <p14:tracePt t="61892" x="10417175" y="2012950"/>
          <p14:tracePt t="61913" x="10407650" y="2030413"/>
          <p14:tracePt t="63429" x="10407650" y="2012950"/>
          <p14:tracePt t="63436" x="10452100" y="1949450"/>
          <p14:tracePt t="63445" x="10507663" y="1885950"/>
          <p14:tracePt t="63452" x="10517188" y="1866900"/>
          <p14:tracePt t="63460" x="10561638" y="1830388"/>
          <p14:tracePt t="63468" x="10590213" y="1784350"/>
          <p14:tracePt t="63477" x="10607675" y="1757363"/>
          <p14:tracePt t="63486" x="10625138" y="1739900"/>
          <p14:tracePt t="63492" x="10671175" y="1703388"/>
          <p14:tracePt t="63500" x="10717213" y="1666875"/>
          <p14:tracePt t="63508" x="10798175" y="1611313"/>
          <p14:tracePt t="63516" x="10834688" y="1584325"/>
          <p14:tracePt t="63524" x="10899775" y="1547813"/>
          <p14:tracePt t="63532" x="10963275" y="1503363"/>
          <p14:tracePt t="63540" x="11063288" y="1447800"/>
          <p14:tracePt t="63548" x="11126788" y="1411288"/>
          <p14:tracePt t="63556" x="11236325" y="1357313"/>
          <p14:tracePt t="63565" x="11353800" y="1284288"/>
          <p14:tracePt t="63572" x="11472863" y="1238250"/>
          <p14:tracePt t="63580" x="11545888" y="1211263"/>
          <p14:tracePt t="63588" x="11663363" y="1157288"/>
          <p14:tracePt t="63597" x="11726863" y="1128713"/>
          <p14:tracePt t="63604" x="11809413" y="1084263"/>
          <p14:tracePt t="63614" x="11909425" y="1028700"/>
          <p14:tracePt t="63620" x="11955463" y="992188"/>
          <p14:tracePt t="63628" x="11982450" y="965200"/>
          <p14:tracePt t="63636" x="12018963" y="928688"/>
          <p14:tracePt t="63645" x="12045950" y="901700"/>
          <p14:tracePt t="63652" x="12109450" y="865188"/>
          <p14:tracePt t="63660" x="12118975" y="855663"/>
          <p14:tracePt t="63668" x="12138025" y="838200"/>
          <p14:tracePt t="63677" x="12155488" y="828675"/>
          <p14:tracePt t="63685" x="12155488" y="819150"/>
          <p14:tracePt t="63692" x="12165013" y="811213"/>
          <p14:tracePt t="63748" x="12174538" y="801688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2"/>
          <a:srcRect r="86342"/>
          <a:stretch>
            <a:fillRect/>
          </a:stretch>
        </p:blipFill>
        <p:spPr>
          <a:xfrm>
            <a:off x="1150581" y="-133388"/>
            <a:ext cx="2423239" cy="71248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مستطيل مستدير الزوايا"/>
          <p:cNvSpPr/>
          <p:nvPr/>
        </p:nvSpPr>
        <p:spPr>
          <a:xfrm>
            <a:off x="5135166" y="-6089"/>
            <a:ext cx="3166886" cy="1570571"/>
          </a:xfrm>
          <a:prstGeom prst="roundRect">
            <a:avLst>
              <a:gd name="adj" fmla="val 17816"/>
            </a:avLst>
          </a:prstGeom>
          <a:solidFill>
            <a:srgbClr val="FD800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1" name="شكل"/>
          <p:cNvSpPr/>
          <p:nvPr/>
        </p:nvSpPr>
        <p:spPr>
          <a:xfrm>
            <a:off x="5601479" y="411669"/>
            <a:ext cx="693181" cy="56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2" name="مراجعة"/>
          <p:cNvSpPr txBox="1"/>
          <p:nvPr/>
        </p:nvSpPr>
        <p:spPr>
          <a:xfrm>
            <a:off x="6718921" y="386440"/>
            <a:ext cx="1114088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410751" rtl="0" hangingPunct="0">
              <a:defRPr/>
            </a:pPr>
            <a:r>
              <a:rPr lang="ar-KW" sz="3516" kern="0" dirty="0"/>
              <a:t>الخاتمة</a:t>
            </a:r>
            <a:endParaRPr sz="3516" kern="0" dirty="0"/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963D01D0-9DAF-4F47-ABFF-84FD8D0EAA19}"/>
              </a:ext>
            </a:extLst>
          </p:cNvPr>
          <p:cNvSpPr txBox="1">
            <a:spLocks/>
          </p:cNvSpPr>
          <p:nvPr/>
        </p:nvSpPr>
        <p:spPr>
          <a:xfrm>
            <a:off x="4116968" y="3636698"/>
            <a:ext cx="5841498" cy="1089149"/>
          </a:xfrm>
          <a:prstGeom prst="rect">
            <a:avLst/>
          </a:prstGeom>
        </p:spPr>
        <p:txBody>
          <a:bodyPr vert="horz" lIns="64294" tIns="32148" rIns="64294" bIns="32148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42915"/>
            <a:r>
              <a:rPr lang="ar-KW" sz="8086" b="1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Helvetica"/>
              </a:rPr>
              <a:t>ماذا تعلمنا اليوم؟</a:t>
            </a:r>
            <a:br>
              <a:rPr lang="ar-KW" sz="8086" b="1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Helvetica"/>
              </a:rPr>
            </a:br>
            <a:endParaRPr lang="ar-KW" sz="8086" b="1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  <a:sym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075" y="2563889"/>
            <a:ext cx="5984157" cy="20789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ar-KW" sz="40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(11-4): حجم المخروط</a:t>
            </a:r>
            <a:r>
              <a:rPr lang="ar-SA" sz="40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 / ح2</a:t>
            </a:r>
            <a:br>
              <a:rPr lang="ar-KW" sz="40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618" y="4613346"/>
            <a:ext cx="2400764" cy="740531"/>
          </a:xfrm>
        </p:spPr>
        <p:txBody>
          <a:bodyPr anchor="ctr">
            <a:normAutofit/>
          </a:bodyPr>
          <a:lstStyle/>
          <a:p>
            <a:r>
              <a:rPr lang="ar-KW" sz="3600" b="1" dirty="0">
                <a:solidFill>
                  <a:srgbClr val="944A35"/>
                </a:solidFill>
              </a:rPr>
              <a:t>صفحة 198</a:t>
            </a:r>
            <a:endParaRPr lang="en-US" sz="3600" b="1" dirty="0">
              <a:solidFill>
                <a:srgbClr val="944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862D-1954-4CB4-4804-41D56C6D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76261"/>
            <a:ext cx="9884664" cy="1245704"/>
          </a:xfrm>
        </p:spPr>
        <p:txBody>
          <a:bodyPr anchor="ctr">
            <a:normAutofit/>
          </a:bodyPr>
          <a:lstStyle/>
          <a:p>
            <a:r>
              <a:rPr lang="ar-KW" sz="6600" b="1" dirty="0"/>
              <a:t>التمهيد</a:t>
            </a:r>
          </a:p>
        </p:txBody>
      </p:sp>
    </p:spTree>
    <p:extLst>
      <p:ext uri="{BB962C8B-B14F-4D97-AF65-F5344CB8AC3E}">
        <p14:creationId xmlns:p14="http://schemas.microsoft.com/office/powerpoint/2010/main" val="421916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AB00756-43BA-4342-A1DE-7E729D9C248B}"/>
              </a:ext>
            </a:extLst>
          </p:cNvPr>
          <p:cNvGrpSpPr/>
          <p:nvPr/>
        </p:nvGrpSpPr>
        <p:grpSpPr>
          <a:xfrm>
            <a:off x="0" y="-1"/>
            <a:ext cx="12192001" cy="6937718"/>
            <a:chOff x="0" y="-1"/>
            <a:chExt cx="12192001" cy="693771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9B4B07D-1EE1-462F-80CA-4F088635A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47" b="93436"/>
            <a:stretch/>
          </p:blipFill>
          <p:spPr>
            <a:xfrm>
              <a:off x="0" y="0"/>
              <a:ext cx="12192000" cy="32355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A1BB0B3E-9BF8-4547-9093-1B50D03AC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47" b="93436"/>
            <a:stretch/>
          </p:blipFill>
          <p:spPr>
            <a:xfrm flipH="1" flipV="1">
              <a:off x="0" y="6534444"/>
              <a:ext cx="12192000" cy="32355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F0757C9-4714-4EBF-8D7C-F5988C6A9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47" b="93436"/>
            <a:stretch/>
          </p:blipFill>
          <p:spPr>
            <a:xfrm rot="16200000" flipH="1">
              <a:off x="-3311150" y="3311150"/>
              <a:ext cx="6937717" cy="3154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094026F8-B7DF-4425-BB5B-BB7F6A720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47" b="93436"/>
            <a:stretch/>
          </p:blipFill>
          <p:spPr>
            <a:xfrm rot="5400000">
              <a:off x="8565434" y="3311151"/>
              <a:ext cx="6937717" cy="3154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</p:grpSp>
      <p:grpSp>
        <p:nvGrpSpPr>
          <p:cNvPr id="15" name="مجموعة 36">
            <a:extLst>
              <a:ext uri="{FF2B5EF4-FFF2-40B4-BE49-F238E27FC236}">
                <a16:creationId xmlns:a16="http://schemas.microsoft.com/office/drawing/2014/main" id="{466C5591-497B-45D8-BB6C-CB2725AF0323}"/>
              </a:ext>
            </a:extLst>
          </p:cNvPr>
          <p:cNvGrpSpPr/>
          <p:nvPr/>
        </p:nvGrpSpPr>
        <p:grpSpPr>
          <a:xfrm>
            <a:off x="9105176" y="464233"/>
            <a:ext cx="2643863" cy="795456"/>
            <a:chOff x="9945678" y="787791"/>
            <a:chExt cx="1435084" cy="795456"/>
          </a:xfrm>
          <a:solidFill>
            <a:srgbClr val="67D2D7"/>
          </a:solidFill>
        </p:grpSpPr>
        <p:sp>
          <p:nvSpPr>
            <p:cNvPr id="16" name="مستطيل: زوايا مستديرة 37">
              <a:extLst>
                <a:ext uri="{FF2B5EF4-FFF2-40B4-BE49-F238E27FC236}">
                  <a16:creationId xmlns:a16="http://schemas.microsoft.com/office/drawing/2014/main" id="{B890AB6B-F57A-457F-8838-DCB7DB3B23BC}"/>
                </a:ext>
              </a:extLst>
            </p:cNvPr>
            <p:cNvSpPr/>
            <p:nvPr/>
          </p:nvSpPr>
          <p:spPr>
            <a:xfrm>
              <a:off x="9945678" y="787791"/>
              <a:ext cx="1435084" cy="787791"/>
            </a:xfrm>
            <a:prstGeom prst="roundRect">
              <a:avLst/>
            </a:prstGeom>
            <a:solidFill>
              <a:srgbClr val="E99E8F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ربع نص 38">
              <a:extLst>
                <a:ext uri="{FF2B5EF4-FFF2-40B4-BE49-F238E27FC236}">
                  <a16:creationId xmlns:a16="http://schemas.microsoft.com/office/drawing/2014/main" id="{5BF5F2ED-421C-4015-B9A5-54F79690F119}"/>
                </a:ext>
              </a:extLst>
            </p:cNvPr>
            <p:cNvSpPr txBox="1"/>
            <p:nvPr/>
          </p:nvSpPr>
          <p:spPr>
            <a:xfrm>
              <a:off x="9945678" y="813806"/>
              <a:ext cx="1425191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plified Arabic" panose="02020603050405020304" pitchFamily="18" charset="-78"/>
                  <a:ea typeface="+mn-ea"/>
                  <a:cs typeface="Simplified Arabic" panose="02020603050405020304" pitchFamily="18" charset="-78"/>
                </a:rPr>
                <a:t>بداية الدرس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95823CB2-A76C-D958-7B15-A1D0D7339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457" y="1690994"/>
            <a:ext cx="5945023" cy="1051254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9AFE2FE-8C0E-A4A2-C514-9AB3B501BBB8}"/>
              </a:ext>
            </a:extLst>
          </p:cNvPr>
          <p:cNvSpPr txBox="1"/>
          <p:nvPr/>
        </p:nvSpPr>
        <p:spPr>
          <a:xfrm>
            <a:off x="7054703" y="3060689"/>
            <a:ext cx="43667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أوجد ناتج: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E923039-82A4-FDC1-853A-4D3200497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402" y="3717895"/>
            <a:ext cx="900403" cy="83901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A26C450-0138-B81E-2B2F-BD1679AF9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139" y="5126169"/>
            <a:ext cx="900404" cy="83901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D24737F-3C0C-7A99-94B3-3B2F3B156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47" y="3704387"/>
            <a:ext cx="825759" cy="76945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EBA1B5-9CBB-B845-9856-67AD6E17CBB4}"/>
              </a:ext>
            </a:extLst>
          </p:cNvPr>
          <p:cNvSpPr txBox="1"/>
          <p:nvPr/>
        </p:nvSpPr>
        <p:spPr>
          <a:xfrm>
            <a:off x="5818909" y="5282810"/>
            <a:ext cx="10642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dirty="0"/>
              <a:t>3 =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824C112-935B-7E17-D492-7637F350A63D}"/>
              </a:ext>
            </a:extLst>
          </p:cNvPr>
          <p:cNvSpPr txBox="1"/>
          <p:nvPr/>
        </p:nvSpPr>
        <p:spPr>
          <a:xfrm>
            <a:off x="2936007" y="3760241"/>
            <a:ext cx="11907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dirty="0"/>
              <a:t>21 =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DE91C11-0E3B-CE96-1861-4EDDAFA6A44B}"/>
              </a:ext>
            </a:extLst>
          </p:cNvPr>
          <p:cNvSpPr txBox="1"/>
          <p:nvPr/>
        </p:nvSpPr>
        <p:spPr>
          <a:xfrm>
            <a:off x="9287480" y="3845861"/>
            <a:ext cx="971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/>
              <a:t>6 = </a:t>
            </a:r>
            <a:endParaRPr lang="ar-KW" sz="36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6A40E87-8D2D-54E7-FC16-CF1A68C3521D}"/>
              </a:ext>
            </a:extLst>
          </p:cNvPr>
          <p:cNvSpPr txBox="1"/>
          <p:nvPr/>
        </p:nvSpPr>
        <p:spPr>
          <a:xfrm>
            <a:off x="3389839" y="708028"/>
            <a:ext cx="51881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اذكر قانون حجم المخروط </a:t>
            </a:r>
            <a:r>
              <a:rPr lang="ar-KW" sz="2800" b="1" dirty="0">
                <a:solidFill>
                  <a:srgbClr val="FF0000"/>
                </a:solidFill>
              </a:rPr>
              <a:t>:</a:t>
            </a:r>
          </a:p>
          <a:p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97859A-7C0E-A330-73C1-F577F46257C8}"/>
              </a:ext>
            </a:extLst>
          </p:cNvPr>
          <p:cNvSpPr txBox="1"/>
          <p:nvPr/>
        </p:nvSpPr>
        <p:spPr>
          <a:xfrm>
            <a:off x="8413721" y="3829865"/>
            <a:ext cx="824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3600" dirty="0"/>
              <a:t>2</a:t>
            </a:r>
            <a:endParaRPr lang="ar-SA" sz="36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5B0C44D-D055-7AF1-B305-0141AECF3826}"/>
              </a:ext>
            </a:extLst>
          </p:cNvPr>
          <p:cNvSpPr txBox="1"/>
          <p:nvPr/>
        </p:nvSpPr>
        <p:spPr>
          <a:xfrm>
            <a:off x="2125866" y="3816095"/>
            <a:ext cx="824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/>
              <a:t>7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B7C6996-9452-6878-C155-F19DA4586ECF}"/>
              </a:ext>
            </a:extLst>
          </p:cNvPr>
          <p:cNvSpPr txBox="1"/>
          <p:nvPr/>
        </p:nvSpPr>
        <p:spPr>
          <a:xfrm>
            <a:off x="5223865" y="5318851"/>
            <a:ext cx="824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854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8" grpId="0"/>
      <p:bldP spid="20" grpId="0"/>
      <p:bldP spid="12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862D-1954-4CB4-4804-41D56C6D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76261"/>
            <a:ext cx="9884664" cy="1245704"/>
          </a:xfrm>
        </p:spPr>
        <p:txBody>
          <a:bodyPr anchor="ctr">
            <a:normAutofit/>
          </a:bodyPr>
          <a:lstStyle/>
          <a:p>
            <a:r>
              <a:rPr lang="ar-KW" sz="6600" b="1" dirty="0"/>
              <a:t>عرض الدرس</a:t>
            </a:r>
          </a:p>
        </p:txBody>
      </p:sp>
    </p:spTree>
    <p:extLst>
      <p:ext uri="{BB962C8B-B14F-4D97-AF65-F5344CB8AC3E}">
        <p14:creationId xmlns:p14="http://schemas.microsoft.com/office/powerpoint/2010/main" val="279503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090287D-C8C4-474F-95A8-80CBE35D9A1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D615A5E5-DF2D-425C-A3C4-69D39ED7A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6615"/>
            <a:stretch/>
          </p:blipFill>
          <p:spPr>
            <a:xfrm>
              <a:off x="11873132" y="0"/>
              <a:ext cx="31886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7F702C7B-966C-45CD-800C-3AD9970D5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096"/>
            <a:stretch/>
          </p:blipFill>
          <p:spPr>
            <a:xfrm>
              <a:off x="0" y="0"/>
              <a:ext cx="35403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8F5AE1FE-8B3D-4F25-B7A1-DCE548E4C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03"/>
            <a:stretch/>
          </p:blipFill>
          <p:spPr>
            <a:xfrm>
              <a:off x="0" y="0"/>
              <a:ext cx="12192000" cy="356382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67676846-031D-46F2-A3A4-F82ACF94B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5556"/>
            <a:stretch/>
          </p:blipFill>
          <p:spPr>
            <a:xfrm>
              <a:off x="0" y="6553200"/>
              <a:ext cx="12192000" cy="3048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</p:grpSp>
      <p:sp>
        <p:nvSpPr>
          <p:cNvPr id="31" name="عنصر نائب لرقم الشريحة 5"/>
          <p:cNvSpPr>
            <a:spLocks noGrp="1"/>
          </p:cNvSpPr>
          <p:nvPr>
            <p:ph type="sldNum" sz="quarter" idx="4294967295"/>
          </p:nvPr>
        </p:nvSpPr>
        <p:spPr>
          <a:xfrm>
            <a:off x="2171114" y="625787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EF5CC-C26C-4130-A6D9-7CAEBC688F83}" type="slidenum"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901" name="Text Box 30"/>
          <p:cNvSpPr txBox="1">
            <a:spLocks noChangeArrowheads="1"/>
          </p:cNvSpPr>
          <p:nvPr/>
        </p:nvSpPr>
        <p:spPr bwMode="auto">
          <a:xfrm>
            <a:off x="4628271" y="3152531"/>
            <a:ext cx="621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ع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GA Juhyna Regular" pitchFamily="2" charset="-78"/>
            </a:endParaRPr>
          </a:p>
        </p:txBody>
      </p:sp>
      <p:sp>
        <p:nvSpPr>
          <p:cNvPr id="37907" name="Text Box 4"/>
          <p:cNvSpPr txBox="1">
            <a:spLocks noChangeArrowheads="1"/>
          </p:cNvSpPr>
          <p:nvPr/>
        </p:nvSpPr>
        <p:spPr bwMode="auto">
          <a:xfrm>
            <a:off x="2007482" y="1148178"/>
            <a:ext cx="926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هو مجسم ثلاثي الأبعاد قاعدته دائرية الشكل و له رأس واحد.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 pitchFamily="34" charset="0"/>
              <a:ea typeface="+mn-ea"/>
              <a:cs typeface="AGA Juhyna Regular" pitchFamily="2" charset="-78"/>
            </a:endParaRPr>
          </a:p>
        </p:txBody>
      </p:sp>
      <p:sp>
        <p:nvSpPr>
          <p:cNvPr id="37908" name="Oval 28"/>
          <p:cNvSpPr>
            <a:spLocks noChangeArrowheads="1"/>
          </p:cNvSpPr>
          <p:nvPr/>
        </p:nvSpPr>
        <p:spPr bwMode="auto">
          <a:xfrm>
            <a:off x="3530014" y="4843416"/>
            <a:ext cx="3649133" cy="865187"/>
          </a:xfrm>
          <a:prstGeom prst="ellipse">
            <a:avLst/>
          </a:prstGeom>
          <a:solidFill>
            <a:srgbClr val="DEB0DC"/>
          </a:solidFill>
          <a:ln>
            <a:noFill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T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920" name="Group 32"/>
          <p:cNvGrpSpPr>
            <a:grpSpLocks/>
          </p:cNvGrpSpPr>
          <p:nvPr/>
        </p:nvGrpSpPr>
        <p:grpSpPr bwMode="auto">
          <a:xfrm>
            <a:off x="3530015" y="2035128"/>
            <a:ext cx="3672417" cy="3660775"/>
            <a:chOff x="927" y="1352"/>
            <a:chExt cx="1735" cy="2306"/>
          </a:xfrm>
        </p:grpSpPr>
        <p:sp>
          <p:nvSpPr>
            <p:cNvPr id="37905" name="Line 22"/>
            <p:cNvSpPr>
              <a:spLocks noChangeShapeType="1"/>
            </p:cNvSpPr>
            <p:nvPr/>
          </p:nvSpPr>
          <p:spPr bwMode="auto">
            <a:xfrm flipH="1" flipV="1">
              <a:off x="1800" y="1352"/>
              <a:ext cx="862" cy="20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906" name="Line 23"/>
            <p:cNvSpPr>
              <a:spLocks noChangeShapeType="1"/>
            </p:cNvSpPr>
            <p:nvPr/>
          </p:nvSpPr>
          <p:spPr bwMode="auto">
            <a:xfrm flipV="1">
              <a:off x="930" y="1358"/>
              <a:ext cx="862" cy="1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" name="Oval 28"/>
            <p:cNvSpPr>
              <a:spLocks noChangeArrowheads="1"/>
            </p:cNvSpPr>
            <p:nvPr/>
          </p:nvSpPr>
          <p:spPr bwMode="auto">
            <a:xfrm>
              <a:off x="930" y="3113"/>
              <a:ext cx="1724" cy="5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T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927" y="3014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1050" y="2968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910" name="Text Box 24"/>
            <p:cNvSpPr txBox="1">
              <a:spLocks noChangeArrowheads="1"/>
            </p:cNvSpPr>
            <p:nvPr/>
          </p:nvSpPr>
          <p:spPr bwMode="auto">
            <a:xfrm>
              <a:off x="1186" y="2931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911" name="Text Box 25"/>
            <p:cNvSpPr txBox="1">
              <a:spLocks noChangeArrowheads="1"/>
            </p:cNvSpPr>
            <p:nvPr/>
          </p:nvSpPr>
          <p:spPr bwMode="auto">
            <a:xfrm>
              <a:off x="1311" y="2918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912" name="Text Box 26"/>
            <p:cNvSpPr txBox="1">
              <a:spLocks noChangeArrowheads="1"/>
            </p:cNvSpPr>
            <p:nvPr/>
          </p:nvSpPr>
          <p:spPr bwMode="auto">
            <a:xfrm>
              <a:off x="1461" y="2902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913" name="Text Box 27"/>
            <p:cNvSpPr txBox="1">
              <a:spLocks noChangeArrowheads="1"/>
            </p:cNvSpPr>
            <p:nvPr/>
          </p:nvSpPr>
          <p:spPr bwMode="auto">
            <a:xfrm>
              <a:off x="1653" y="2894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914" name="Text Box 28"/>
            <p:cNvSpPr txBox="1">
              <a:spLocks noChangeArrowheads="1"/>
            </p:cNvSpPr>
            <p:nvPr/>
          </p:nvSpPr>
          <p:spPr bwMode="auto">
            <a:xfrm>
              <a:off x="1826" y="2902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915" name="Text Box 29"/>
            <p:cNvSpPr txBox="1">
              <a:spLocks noChangeArrowheads="1"/>
            </p:cNvSpPr>
            <p:nvPr/>
          </p:nvSpPr>
          <p:spPr bwMode="auto">
            <a:xfrm>
              <a:off x="1981" y="2907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916" name="Text Box 30"/>
            <p:cNvSpPr txBox="1">
              <a:spLocks noChangeArrowheads="1"/>
            </p:cNvSpPr>
            <p:nvPr/>
          </p:nvSpPr>
          <p:spPr bwMode="auto">
            <a:xfrm>
              <a:off x="2125" y="2939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2306" y="2984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7921" name="Text Box 30"/>
          <p:cNvSpPr txBox="1">
            <a:spLocks noChangeArrowheads="1"/>
          </p:cNvSpPr>
          <p:nvPr/>
        </p:nvSpPr>
        <p:spPr bwMode="auto">
          <a:xfrm>
            <a:off x="8233248" y="5411741"/>
            <a:ext cx="172931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القاعدة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6" name="Line 24"/>
          <p:cNvSpPr>
            <a:spLocks noChangeShapeType="1"/>
          </p:cNvSpPr>
          <p:nvPr/>
        </p:nvSpPr>
        <p:spPr bwMode="auto">
          <a:xfrm flipV="1">
            <a:off x="5369398" y="2035128"/>
            <a:ext cx="0" cy="3241675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H="1" flipV="1">
            <a:off x="6025565" y="5562552"/>
            <a:ext cx="24003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922" name="Group 34"/>
          <p:cNvGrpSpPr>
            <a:grpSpLocks/>
          </p:cNvGrpSpPr>
          <p:nvPr/>
        </p:nvGrpSpPr>
        <p:grpSpPr bwMode="auto">
          <a:xfrm>
            <a:off x="5352465" y="5011691"/>
            <a:ext cx="1824567" cy="236537"/>
            <a:chOff x="2789" y="3793"/>
            <a:chExt cx="862" cy="149"/>
          </a:xfrm>
        </p:grpSpPr>
        <p:sp>
          <p:nvSpPr>
            <p:cNvPr id="5" name="Line 20"/>
            <p:cNvSpPr>
              <a:spLocks noChangeShapeType="1"/>
            </p:cNvSpPr>
            <p:nvPr/>
          </p:nvSpPr>
          <p:spPr bwMode="auto">
            <a:xfrm flipH="1">
              <a:off x="2789" y="3942"/>
              <a:ext cx="86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7902" name="Group 21"/>
            <p:cNvGrpSpPr>
              <a:grpSpLocks/>
            </p:cNvGrpSpPr>
            <p:nvPr/>
          </p:nvGrpSpPr>
          <p:grpSpPr bwMode="auto">
            <a:xfrm>
              <a:off x="2789" y="3793"/>
              <a:ext cx="145" cy="136"/>
              <a:chOff x="1782" y="3249"/>
              <a:chExt cx="145" cy="136"/>
            </a:xfrm>
          </p:grpSpPr>
          <p:sp>
            <p:nvSpPr>
              <p:cNvPr id="37903" name="Line 25"/>
              <p:cNvSpPr>
                <a:spLocks noChangeShapeType="1"/>
              </p:cNvSpPr>
              <p:nvPr/>
            </p:nvSpPr>
            <p:spPr bwMode="auto">
              <a:xfrm>
                <a:off x="1782" y="3249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K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904" name="Line 26"/>
              <p:cNvSpPr>
                <a:spLocks noChangeShapeType="1"/>
              </p:cNvSpPr>
              <p:nvPr/>
            </p:nvSpPr>
            <p:spPr bwMode="auto">
              <a:xfrm>
                <a:off x="1927" y="3249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K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924" name="Text Box 30"/>
          <p:cNvSpPr txBox="1">
            <a:spLocks noChangeArrowheads="1"/>
          </p:cNvSpPr>
          <p:nvPr/>
        </p:nvSpPr>
        <p:spPr bwMode="auto">
          <a:xfrm>
            <a:off x="7945381" y="3259090"/>
            <a:ext cx="172931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الارتفاع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 flipV="1">
            <a:off x="5545081" y="3546427"/>
            <a:ext cx="2400300" cy="71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900" name="Text Box 29"/>
          <p:cNvSpPr txBox="1">
            <a:spLocks noChangeArrowheads="1"/>
          </p:cNvSpPr>
          <p:nvPr/>
        </p:nvSpPr>
        <p:spPr bwMode="auto">
          <a:xfrm>
            <a:off x="5638704" y="4664638"/>
            <a:ext cx="621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نق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GA Juhyna Regular" pitchFamily="2" charset="-78"/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81D6E79E-79BC-4C4E-8963-04C5423A6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197" y="512786"/>
            <a:ext cx="344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sng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المخروط الدائري القائم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: </a:t>
            </a: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4D38EEEC-EBB1-4680-A82E-538662C06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8" t="5405" r="11256" b="8373"/>
          <a:stretch/>
        </p:blipFill>
        <p:spPr>
          <a:xfrm>
            <a:off x="506440" y="5124465"/>
            <a:ext cx="942532" cy="1360741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8026241A-DFBF-47DE-821B-4DE7A68D0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9556" t="8650" r="61316" b="56273"/>
          <a:stretch/>
        </p:blipFill>
        <p:spPr>
          <a:xfrm>
            <a:off x="393897" y="387952"/>
            <a:ext cx="1173129" cy="14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908" grpId="0" animBg="1"/>
      <p:bldP spid="37921" grpId="0"/>
      <p:bldP spid="37896" grpId="0" animBg="1"/>
      <p:bldP spid="37923" grpId="0" animBg="1"/>
      <p:bldP spid="37924" grpId="0"/>
      <p:bldP spid="37925" grpId="0" animBg="1"/>
      <p:bldP spid="379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E1832AA3-3BB1-4135-9DD0-2AA210FDDA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347168E8-B1CA-43B5-BE8F-877BF0059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6615"/>
            <a:stretch/>
          </p:blipFill>
          <p:spPr>
            <a:xfrm>
              <a:off x="11873132" y="0"/>
              <a:ext cx="31886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3F4FE13A-67FD-4340-A697-5D74F9397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096"/>
            <a:stretch/>
          </p:blipFill>
          <p:spPr>
            <a:xfrm>
              <a:off x="0" y="0"/>
              <a:ext cx="35403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94918592-DB71-459A-89F1-DA4B9AD9A2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03"/>
            <a:stretch/>
          </p:blipFill>
          <p:spPr>
            <a:xfrm>
              <a:off x="0" y="0"/>
              <a:ext cx="12192000" cy="356382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3C0B5ED0-58F5-4599-9AE4-800F0B2CC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5556"/>
            <a:stretch/>
          </p:blipFill>
          <p:spPr>
            <a:xfrm>
              <a:off x="0" y="6553200"/>
              <a:ext cx="12192000" cy="3048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</p:grpSp>
      <p:sp>
        <p:nvSpPr>
          <p:cNvPr id="51" name="عنصر نائب لرقم الشريحة 5"/>
          <p:cNvSpPr>
            <a:spLocks noGrp="1"/>
          </p:cNvSpPr>
          <p:nvPr>
            <p:ph type="sldNum" sz="quarter" idx="429496729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B23AF-550F-46EA-BC17-B5EFFFA6D9E5}" type="slidenum"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3793" name="Group 65"/>
          <p:cNvGrpSpPr>
            <a:grpSpLocks/>
          </p:cNvGrpSpPr>
          <p:nvPr/>
        </p:nvGrpSpPr>
        <p:grpSpPr bwMode="auto">
          <a:xfrm>
            <a:off x="831851" y="1941514"/>
            <a:ext cx="3649133" cy="3241675"/>
            <a:chOff x="385" y="1253"/>
            <a:chExt cx="1724" cy="2042"/>
          </a:xfrm>
        </p:grpSpPr>
        <p:sp>
          <p:nvSpPr>
            <p:cNvPr id="38950" name="Line 22"/>
            <p:cNvSpPr>
              <a:spLocks noChangeShapeType="1"/>
            </p:cNvSpPr>
            <p:nvPr/>
          </p:nvSpPr>
          <p:spPr bwMode="auto">
            <a:xfrm flipH="1" flipV="1">
              <a:off x="1247" y="1253"/>
              <a:ext cx="862" cy="20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51" name="Line 23"/>
            <p:cNvSpPr>
              <a:spLocks noChangeShapeType="1"/>
            </p:cNvSpPr>
            <p:nvPr/>
          </p:nvSpPr>
          <p:spPr bwMode="auto">
            <a:xfrm flipV="1">
              <a:off x="385" y="1262"/>
              <a:ext cx="862" cy="1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3813" name="Group 85"/>
          <p:cNvGrpSpPr>
            <a:grpSpLocks/>
          </p:cNvGrpSpPr>
          <p:nvPr/>
        </p:nvGrpSpPr>
        <p:grpSpPr bwMode="auto">
          <a:xfrm>
            <a:off x="814918" y="1700213"/>
            <a:ext cx="3649133" cy="3962400"/>
            <a:chOff x="385" y="1071"/>
            <a:chExt cx="1724" cy="2496"/>
          </a:xfrm>
        </p:grpSpPr>
        <p:sp>
          <p:nvSpPr>
            <p:cNvPr id="38936" name="Oval 28"/>
            <p:cNvSpPr>
              <a:spLocks noChangeArrowheads="1"/>
            </p:cNvSpPr>
            <p:nvPr/>
          </p:nvSpPr>
          <p:spPr bwMode="auto">
            <a:xfrm>
              <a:off x="385" y="3022"/>
              <a:ext cx="1724" cy="5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T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37" name="Text Box 50"/>
            <p:cNvSpPr txBox="1">
              <a:spLocks noChangeArrowheads="1"/>
            </p:cNvSpPr>
            <p:nvPr/>
          </p:nvSpPr>
          <p:spPr bwMode="auto">
            <a:xfrm>
              <a:off x="385" y="2922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38" name="Text Box 51"/>
            <p:cNvSpPr txBox="1">
              <a:spLocks noChangeArrowheads="1"/>
            </p:cNvSpPr>
            <p:nvPr/>
          </p:nvSpPr>
          <p:spPr bwMode="auto">
            <a:xfrm>
              <a:off x="521" y="288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39" name="Text Box 52"/>
            <p:cNvSpPr txBox="1">
              <a:spLocks noChangeArrowheads="1"/>
            </p:cNvSpPr>
            <p:nvPr/>
          </p:nvSpPr>
          <p:spPr bwMode="auto">
            <a:xfrm>
              <a:off x="644" y="2847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40" name="Text Box 53"/>
            <p:cNvSpPr txBox="1">
              <a:spLocks noChangeArrowheads="1"/>
            </p:cNvSpPr>
            <p:nvPr/>
          </p:nvSpPr>
          <p:spPr bwMode="auto">
            <a:xfrm>
              <a:off x="769" y="2826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41" name="Text Box 54"/>
            <p:cNvSpPr txBox="1">
              <a:spLocks noChangeArrowheads="1"/>
            </p:cNvSpPr>
            <p:nvPr/>
          </p:nvSpPr>
          <p:spPr bwMode="auto">
            <a:xfrm>
              <a:off x="929" y="2802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42" name="Text Box 55"/>
            <p:cNvSpPr txBox="1">
              <a:spLocks noChangeArrowheads="1"/>
            </p:cNvSpPr>
            <p:nvPr/>
          </p:nvSpPr>
          <p:spPr bwMode="auto">
            <a:xfrm>
              <a:off x="1111" y="2794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43" name="Text Box 56"/>
            <p:cNvSpPr txBox="1">
              <a:spLocks noChangeArrowheads="1"/>
            </p:cNvSpPr>
            <p:nvPr/>
          </p:nvSpPr>
          <p:spPr bwMode="auto">
            <a:xfrm>
              <a:off x="1284" y="2802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44" name="Text Box 57"/>
            <p:cNvSpPr txBox="1">
              <a:spLocks noChangeArrowheads="1"/>
            </p:cNvSpPr>
            <p:nvPr/>
          </p:nvSpPr>
          <p:spPr bwMode="auto">
            <a:xfrm>
              <a:off x="1428" y="2826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45" name="Text Box 58"/>
            <p:cNvSpPr txBox="1">
              <a:spLocks noChangeArrowheads="1"/>
            </p:cNvSpPr>
            <p:nvPr/>
          </p:nvSpPr>
          <p:spPr bwMode="auto">
            <a:xfrm>
              <a:off x="1564" y="2840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46" name="Text Box 59"/>
            <p:cNvSpPr txBox="1">
              <a:spLocks noChangeArrowheads="1"/>
            </p:cNvSpPr>
            <p:nvPr/>
          </p:nvSpPr>
          <p:spPr bwMode="auto">
            <a:xfrm>
              <a:off x="1764" y="2908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47" name="Oval 28"/>
            <p:cNvSpPr>
              <a:spLocks noChangeArrowheads="1"/>
            </p:cNvSpPr>
            <p:nvPr/>
          </p:nvSpPr>
          <p:spPr bwMode="auto">
            <a:xfrm>
              <a:off x="385" y="1071"/>
              <a:ext cx="1724" cy="5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T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48" name="Line 61"/>
            <p:cNvSpPr>
              <a:spLocks noChangeShapeType="1"/>
            </p:cNvSpPr>
            <p:nvPr/>
          </p:nvSpPr>
          <p:spPr bwMode="auto">
            <a:xfrm flipV="1">
              <a:off x="2108" y="1343"/>
              <a:ext cx="0" cy="1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49" name="Line 62"/>
            <p:cNvSpPr>
              <a:spLocks noChangeShapeType="1"/>
            </p:cNvSpPr>
            <p:nvPr/>
          </p:nvSpPr>
          <p:spPr bwMode="auto">
            <a:xfrm flipV="1">
              <a:off x="385" y="1321"/>
              <a:ext cx="0" cy="1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3812" name="Group 84"/>
          <p:cNvGrpSpPr>
            <a:grpSpLocks/>
          </p:cNvGrpSpPr>
          <p:nvPr/>
        </p:nvGrpSpPr>
        <p:grpSpPr bwMode="auto">
          <a:xfrm>
            <a:off x="814918" y="4437064"/>
            <a:ext cx="3649133" cy="1227137"/>
            <a:chOff x="2998" y="2545"/>
            <a:chExt cx="1724" cy="773"/>
          </a:xfrm>
        </p:grpSpPr>
        <p:sp>
          <p:nvSpPr>
            <p:cNvPr id="38924" name="Oval 28"/>
            <p:cNvSpPr>
              <a:spLocks noChangeArrowheads="1"/>
            </p:cNvSpPr>
            <p:nvPr/>
          </p:nvSpPr>
          <p:spPr bwMode="auto">
            <a:xfrm>
              <a:off x="2998" y="2773"/>
              <a:ext cx="1724" cy="545"/>
            </a:xfrm>
            <a:prstGeom prst="ellipse">
              <a:avLst/>
            </a:prstGeom>
            <a:solidFill>
              <a:srgbClr val="DEB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T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25" name="Oval 28"/>
            <p:cNvSpPr>
              <a:spLocks noChangeArrowheads="1"/>
            </p:cNvSpPr>
            <p:nvPr/>
          </p:nvSpPr>
          <p:spPr bwMode="auto">
            <a:xfrm>
              <a:off x="2998" y="2773"/>
              <a:ext cx="1724" cy="5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T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26" name="Text Box 73"/>
            <p:cNvSpPr txBox="1">
              <a:spLocks noChangeArrowheads="1"/>
            </p:cNvSpPr>
            <p:nvPr/>
          </p:nvSpPr>
          <p:spPr bwMode="auto">
            <a:xfrm>
              <a:off x="2998" y="2673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27" name="Text Box 74"/>
            <p:cNvSpPr txBox="1">
              <a:spLocks noChangeArrowheads="1"/>
            </p:cNvSpPr>
            <p:nvPr/>
          </p:nvSpPr>
          <p:spPr bwMode="auto">
            <a:xfrm>
              <a:off x="3134" y="2636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28" name="Text Box 75"/>
            <p:cNvSpPr txBox="1">
              <a:spLocks noChangeArrowheads="1"/>
            </p:cNvSpPr>
            <p:nvPr/>
          </p:nvSpPr>
          <p:spPr bwMode="auto">
            <a:xfrm>
              <a:off x="3257" y="2598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29" name="Text Box 76"/>
            <p:cNvSpPr txBox="1">
              <a:spLocks noChangeArrowheads="1"/>
            </p:cNvSpPr>
            <p:nvPr/>
          </p:nvSpPr>
          <p:spPr bwMode="auto">
            <a:xfrm>
              <a:off x="3382" y="2577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30" name="Text Box 77"/>
            <p:cNvSpPr txBox="1">
              <a:spLocks noChangeArrowheads="1"/>
            </p:cNvSpPr>
            <p:nvPr/>
          </p:nvSpPr>
          <p:spPr bwMode="auto">
            <a:xfrm>
              <a:off x="3542" y="2553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31" name="Text Box 78"/>
            <p:cNvSpPr txBox="1">
              <a:spLocks noChangeArrowheads="1"/>
            </p:cNvSpPr>
            <p:nvPr/>
          </p:nvSpPr>
          <p:spPr bwMode="auto">
            <a:xfrm>
              <a:off x="3724" y="254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32" name="Text Box 79"/>
            <p:cNvSpPr txBox="1">
              <a:spLocks noChangeArrowheads="1"/>
            </p:cNvSpPr>
            <p:nvPr/>
          </p:nvSpPr>
          <p:spPr bwMode="auto">
            <a:xfrm>
              <a:off x="3897" y="2553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33" name="Text Box 80"/>
            <p:cNvSpPr txBox="1">
              <a:spLocks noChangeArrowheads="1"/>
            </p:cNvSpPr>
            <p:nvPr/>
          </p:nvSpPr>
          <p:spPr bwMode="auto">
            <a:xfrm>
              <a:off x="4041" y="2577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34" name="Text Box 81"/>
            <p:cNvSpPr txBox="1">
              <a:spLocks noChangeArrowheads="1"/>
            </p:cNvSpPr>
            <p:nvPr/>
          </p:nvSpPr>
          <p:spPr bwMode="auto">
            <a:xfrm>
              <a:off x="4177" y="2591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935" name="Text Box 82"/>
            <p:cNvSpPr txBox="1">
              <a:spLocks noChangeArrowheads="1"/>
            </p:cNvSpPr>
            <p:nvPr/>
          </p:nvSpPr>
          <p:spPr bwMode="auto">
            <a:xfrm>
              <a:off x="4377" y="2659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3764" name="Line 24"/>
          <p:cNvSpPr>
            <a:spLocks noChangeShapeType="1"/>
          </p:cNvSpPr>
          <p:nvPr/>
        </p:nvSpPr>
        <p:spPr bwMode="auto">
          <a:xfrm flipV="1">
            <a:off x="2656417" y="1989139"/>
            <a:ext cx="0" cy="3241675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3766" name="Group 38"/>
          <p:cNvGrpSpPr>
            <a:grpSpLocks/>
          </p:cNvGrpSpPr>
          <p:nvPr/>
        </p:nvGrpSpPr>
        <p:grpSpPr bwMode="auto">
          <a:xfrm>
            <a:off x="2650067" y="4962525"/>
            <a:ext cx="1824567" cy="236538"/>
            <a:chOff x="2789" y="3793"/>
            <a:chExt cx="862" cy="149"/>
          </a:xfrm>
        </p:grpSpPr>
        <p:sp>
          <p:nvSpPr>
            <p:cNvPr id="38920" name="Line 20"/>
            <p:cNvSpPr>
              <a:spLocks noChangeShapeType="1"/>
            </p:cNvSpPr>
            <p:nvPr/>
          </p:nvSpPr>
          <p:spPr bwMode="auto">
            <a:xfrm flipH="1">
              <a:off x="2789" y="3942"/>
              <a:ext cx="86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8921" name="Group 40"/>
            <p:cNvGrpSpPr>
              <a:grpSpLocks/>
            </p:cNvGrpSpPr>
            <p:nvPr/>
          </p:nvGrpSpPr>
          <p:grpSpPr bwMode="auto">
            <a:xfrm>
              <a:off x="2789" y="3793"/>
              <a:ext cx="145" cy="136"/>
              <a:chOff x="1782" y="3249"/>
              <a:chExt cx="145" cy="136"/>
            </a:xfrm>
          </p:grpSpPr>
          <p:sp>
            <p:nvSpPr>
              <p:cNvPr id="38922" name="Line 25"/>
              <p:cNvSpPr>
                <a:spLocks noChangeShapeType="1"/>
              </p:cNvSpPr>
              <p:nvPr/>
            </p:nvSpPr>
            <p:spPr bwMode="auto">
              <a:xfrm>
                <a:off x="1782" y="3249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K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923" name="Line 26"/>
              <p:cNvSpPr>
                <a:spLocks noChangeShapeType="1"/>
              </p:cNvSpPr>
              <p:nvPr/>
            </p:nvSpPr>
            <p:spPr bwMode="auto">
              <a:xfrm>
                <a:off x="1927" y="3249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K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4850" name="Text Box 4"/>
          <p:cNvSpPr txBox="1">
            <a:spLocks noChangeArrowheads="1"/>
          </p:cNvSpPr>
          <p:nvPr/>
        </p:nvSpPr>
        <p:spPr bwMode="auto">
          <a:xfrm>
            <a:off x="1744134" y="818576"/>
            <a:ext cx="96496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حجم المخروط يرتبط بحجم الأسطوانة التي لها القاعدة والارتفاع نفسها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GA Juhyna Regular" pitchFamily="2" charset="-78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E1760D3B-984D-496B-96EC-934A11251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8" t="5405" r="11256" b="8373"/>
          <a:stretch/>
        </p:blipFill>
        <p:spPr>
          <a:xfrm>
            <a:off x="10958735" y="5289453"/>
            <a:ext cx="779530" cy="1125414"/>
          </a:xfrm>
          <a:prstGeom prst="rect">
            <a:avLst/>
          </a:prstGeom>
        </p:spPr>
      </p:pic>
      <p:sp>
        <p:nvSpPr>
          <p:cNvPr id="52" name="بداية الدرس">
            <a:extLst>
              <a:ext uri="{FF2B5EF4-FFF2-40B4-BE49-F238E27FC236}">
                <a16:creationId xmlns:a16="http://schemas.microsoft.com/office/drawing/2014/main" id="{8AF67F50-BC02-4AD1-9053-7B8FD7488A35}"/>
              </a:ext>
            </a:extLst>
          </p:cNvPr>
          <p:cNvSpPr txBox="1"/>
          <p:nvPr/>
        </p:nvSpPr>
        <p:spPr>
          <a:xfrm>
            <a:off x="86350" y="54180"/>
            <a:ext cx="4663136" cy="379591"/>
          </a:xfrm>
          <a:prstGeom prst="rect">
            <a:avLst/>
          </a:prstGeom>
          <a:solidFill>
            <a:srgbClr val="FEFCD8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(11-4) ح1حجم الأسطوانة الدائرية – حجم المخروط الدائري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48039 0.00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479 0.012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48039 3.703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4" grpId="0" animBg="1"/>
      <p:bldP spid="7376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FC23C2AC-46F2-42E3-87C8-7DED74A4B49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831E3025-F312-40EF-8C85-D05F783CA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6615"/>
            <a:stretch/>
          </p:blipFill>
          <p:spPr>
            <a:xfrm>
              <a:off x="11873132" y="0"/>
              <a:ext cx="31886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816D1A22-5C4B-47EA-B1CD-4263885C1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096"/>
            <a:stretch/>
          </p:blipFill>
          <p:spPr>
            <a:xfrm>
              <a:off x="0" y="0"/>
              <a:ext cx="35403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69" name="صورة 68">
              <a:extLst>
                <a:ext uri="{FF2B5EF4-FFF2-40B4-BE49-F238E27FC236}">
                  <a16:creationId xmlns:a16="http://schemas.microsoft.com/office/drawing/2014/main" id="{0C9E932F-0F98-426F-A15E-0B754509B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03"/>
            <a:stretch/>
          </p:blipFill>
          <p:spPr>
            <a:xfrm>
              <a:off x="0" y="0"/>
              <a:ext cx="12192000" cy="356382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70" name="صورة 69">
              <a:extLst>
                <a:ext uri="{FF2B5EF4-FFF2-40B4-BE49-F238E27FC236}">
                  <a16:creationId xmlns:a16="http://schemas.microsoft.com/office/drawing/2014/main" id="{B23E5FC7-9392-44DB-A291-706A2CBB2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5556"/>
            <a:stretch/>
          </p:blipFill>
          <p:spPr>
            <a:xfrm>
              <a:off x="0" y="6553200"/>
              <a:ext cx="12192000" cy="3048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</p:grpSp>
      <p:sp>
        <p:nvSpPr>
          <p:cNvPr id="66619" name="Text Box 59"/>
          <p:cNvSpPr txBox="1">
            <a:spLocks noChangeArrowheads="1"/>
          </p:cNvSpPr>
          <p:nvPr/>
        </p:nvSpPr>
        <p:spPr bwMode="auto">
          <a:xfrm>
            <a:off x="3235570" y="1331596"/>
            <a:ext cx="2078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ماذا تلاحظ 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GA Juhyna Regular" pitchFamily="2" charset="-78"/>
            </a:endParaRPr>
          </a:p>
        </p:txBody>
      </p:sp>
      <p:sp>
        <p:nvSpPr>
          <p:cNvPr id="66620" name="Rectangle 60"/>
          <p:cNvSpPr>
            <a:spLocks noChangeArrowheads="1"/>
          </p:cNvSpPr>
          <p:nvPr/>
        </p:nvSpPr>
        <p:spPr bwMode="auto">
          <a:xfrm>
            <a:off x="412335" y="3723689"/>
            <a:ext cx="6030995" cy="1150938"/>
          </a:xfrm>
          <a:prstGeom prst="rect">
            <a:avLst/>
          </a:prstGeom>
          <a:solidFill>
            <a:srgbClr val="79E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66621" name="Text Box 61"/>
          <p:cNvSpPr txBox="1">
            <a:spLocks noChangeArrowheads="1"/>
          </p:cNvSpPr>
          <p:nvPr/>
        </p:nvSpPr>
        <p:spPr bwMode="auto">
          <a:xfrm>
            <a:off x="3108961" y="4045953"/>
            <a:ext cx="2809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حجم المخروط 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GA Juhyna Regular" pitchFamily="2" charset="-78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841994" y="3860701"/>
            <a:ext cx="317500" cy="1033463"/>
            <a:chOff x="957" y="3010"/>
            <a:chExt cx="200" cy="651"/>
          </a:xfrm>
        </p:grpSpPr>
        <p:sp>
          <p:nvSpPr>
            <p:cNvPr id="10303" name="Text Box 63"/>
            <p:cNvSpPr txBox="1">
              <a:spLocks noChangeArrowheads="1"/>
            </p:cNvSpPr>
            <p:nvPr/>
          </p:nvSpPr>
          <p:spPr bwMode="auto">
            <a:xfrm>
              <a:off x="957" y="3010"/>
              <a:ext cx="18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GA Juhyna Regular" pitchFamily="2" charset="-78"/>
                </a:rPr>
                <a:t>1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endParaRPr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 flipH="1">
              <a:off x="975" y="3308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endParaRPr>
            </a:p>
          </p:txBody>
        </p:sp>
        <p:sp>
          <p:nvSpPr>
            <p:cNvPr id="10305" name="Text Box 65"/>
            <p:cNvSpPr txBox="1">
              <a:spLocks noChangeArrowheads="1"/>
            </p:cNvSpPr>
            <p:nvPr/>
          </p:nvSpPr>
          <p:spPr bwMode="auto">
            <a:xfrm>
              <a:off x="975" y="3293"/>
              <a:ext cx="18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GA Juhyna Regular" pitchFamily="2" charset="-78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endParaRPr>
            </a:p>
          </p:txBody>
        </p:sp>
      </p:grpSp>
      <p:sp>
        <p:nvSpPr>
          <p:cNvPr id="66626" name="Text Box 66"/>
          <p:cNvSpPr txBox="1">
            <a:spLocks noChangeArrowheads="1"/>
          </p:cNvSpPr>
          <p:nvPr/>
        </p:nvSpPr>
        <p:spPr bwMode="auto">
          <a:xfrm>
            <a:off x="-119702" y="4074308"/>
            <a:ext cx="2816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حجم الأسطوانة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GA Juhyna Regular" pitchFamily="2" charset="-78"/>
            </a:endParaRPr>
          </a:p>
        </p:txBody>
      </p:sp>
      <p:sp>
        <p:nvSpPr>
          <p:cNvPr id="66649" name="AutoShape 89"/>
          <p:cNvSpPr>
            <a:spLocks noChangeArrowheads="1"/>
          </p:cNvSpPr>
          <p:nvPr/>
        </p:nvSpPr>
        <p:spPr bwMode="auto">
          <a:xfrm>
            <a:off x="7738209" y="4000150"/>
            <a:ext cx="1290638" cy="893762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650" name="AutoShape 90"/>
          <p:cNvSpPr>
            <a:spLocks noChangeArrowheads="1"/>
          </p:cNvSpPr>
          <p:nvPr/>
        </p:nvSpPr>
        <p:spPr bwMode="auto">
          <a:xfrm>
            <a:off x="7738209" y="3571525"/>
            <a:ext cx="1290638" cy="893762"/>
          </a:xfrm>
          <a:prstGeom prst="can">
            <a:avLst>
              <a:gd name="adj" fmla="val 50000"/>
            </a:avLst>
          </a:prstGeom>
          <a:solidFill>
            <a:srgbClr val="B2B2B2"/>
          </a:solidFill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651" name="AutoShape 91"/>
          <p:cNvSpPr>
            <a:spLocks noChangeArrowheads="1"/>
          </p:cNvSpPr>
          <p:nvPr/>
        </p:nvSpPr>
        <p:spPr bwMode="auto">
          <a:xfrm>
            <a:off x="7744559" y="3128613"/>
            <a:ext cx="1290638" cy="893763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630" name="AutoShape 70"/>
          <p:cNvSpPr>
            <a:spLocks noChangeArrowheads="1"/>
          </p:cNvSpPr>
          <p:nvPr/>
        </p:nvSpPr>
        <p:spPr bwMode="auto">
          <a:xfrm>
            <a:off x="7701698" y="3093688"/>
            <a:ext cx="1368425" cy="1800225"/>
          </a:xfrm>
          <a:prstGeom prst="can">
            <a:avLst>
              <a:gd name="adj" fmla="val 34801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653" name="Oval 93"/>
          <p:cNvSpPr>
            <a:spLocks noChangeArrowheads="1"/>
          </p:cNvSpPr>
          <p:nvPr/>
        </p:nvSpPr>
        <p:spPr bwMode="auto">
          <a:xfrm>
            <a:off x="7701698" y="3093687"/>
            <a:ext cx="1368425" cy="471488"/>
          </a:xfrm>
          <a:prstGeom prst="ellipse">
            <a:avLst/>
          </a:prstGeom>
          <a:solidFill>
            <a:srgbClr val="FF3300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 rot="-5400000">
            <a:off x="8512116" y="1203769"/>
            <a:ext cx="1368425" cy="1592262"/>
            <a:chOff x="2404" y="1856"/>
            <a:chExt cx="862" cy="1003"/>
          </a:xfrm>
        </p:grpSpPr>
        <p:sp>
          <p:nvSpPr>
            <p:cNvPr id="10301" name="AutoShape 72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02" name="Oval 94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 rot="-5400000">
            <a:off x="8512116" y="1203769"/>
            <a:ext cx="1368425" cy="1547812"/>
            <a:chOff x="2404" y="1856"/>
            <a:chExt cx="862" cy="1003"/>
          </a:xfrm>
          <a:solidFill>
            <a:srgbClr val="FFFF00"/>
          </a:solidFill>
        </p:grpSpPr>
        <p:sp>
          <p:nvSpPr>
            <p:cNvPr id="10299" name="AutoShape 97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0" name="Oval 98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9609873" y="3112738"/>
            <a:ext cx="1368425" cy="1592263"/>
            <a:chOff x="2404" y="1856"/>
            <a:chExt cx="862" cy="1003"/>
          </a:xfrm>
        </p:grpSpPr>
        <p:sp>
          <p:nvSpPr>
            <p:cNvPr id="10297" name="AutoShape 100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98" name="Oval 101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9602161" y="3112738"/>
            <a:ext cx="1368425" cy="1547813"/>
            <a:chOff x="2404" y="1856"/>
            <a:chExt cx="862" cy="1003"/>
          </a:xfrm>
          <a:solidFill>
            <a:srgbClr val="00B0F0"/>
          </a:solidFill>
        </p:grpSpPr>
        <p:sp>
          <p:nvSpPr>
            <p:cNvPr id="10295" name="AutoShape 103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96" name="Oval 104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114"/>
          <p:cNvGrpSpPr>
            <a:grpSpLocks/>
          </p:cNvGrpSpPr>
          <p:nvPr/>
        </p:nvGrpSpPr>
        <p:grpSpPr bwMode="auto">
          <a:xfrm>
            <a:off x="9618228" y="3112738"/>
            <a:ext cx="1368425" cy="1592263"/>
            <a:chOff x="2404" y="1856"/>
            <a:chExt cx="862" cy="1003"/>
          </a:xfrm>
        </p:grpSpPr>
        <p:sp>
          <p:nvSpPr>
            <p:cNvPr id="10293" name="AutoShape 115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94" name="Oval 116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17"/>
          <p:cNvGrpSpPr>
            <a:grpSpLocks/>
          </p:cNvGrpSpPr>
          <p:nvPr/>
        </p:nvGrpSpPr>
        <p:grpSpPr bwMode="auto">
          <a:xfrm>
            <a:off x="9618228" y="3128613"/>
            <a:ext cx="1368425" cy="1547813"/>
            <a:chOff x="2404" y="1856"/>
            <a:chExt cx="862" cy="1003"/>
          </a:xfrm>
        </p:grpSpPr>
        <p:sp>
          <p:nvSpPr>
            <p:cNvPr id="10291" name="AutoShape 118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96969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92" name="Oval 119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969696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9618227" y="3121171"/>
            <a:ext cx="1368425" cy="1592262"/>
            <a:chOff x="2404" y="1856"/>
            <a:chExt cx="862" cy="1003"/>
          </a:xfrm>
        </p:grpSpPr>
        <p:sp>
          <p:nvSpPr>
            <p:cNvPr id="10289" name="AutoShape 124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90" name="Oval 125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26"/>
          <p:cNvGrpSpPr>
            <a:grpSpLocks/>
          </p:cNvGrpSpPr>
          <p:nvPr/>
        </p:nvGrpSpPr>
        <p:grpSpPr bwMode="auto">
          <a:xfrm>
            <a:off x="9618633" y="3129257"/>
            <a:ext cx="1368425" cy="1547812"/>
            <a:chOff x="2404" y="1856"/>
            <a:chExt cx="862" cy="1003"/>
          </a:xfrm>
          <a:solidFill>
            <a:srgbClr val="FFFF00"/>
          </a:solidFill>
        </p:grpSpPr>
        <p:sp>
          <p:nvSpPr>
            <p:cNvPr id="10287" name="AutoShape 127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88" name="Oval 128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29"/>
          <p:cNvGrpSpPr>
            <a:grpSpLocks/>
          </p:cNvGrpSpPr>
          <p:nvPr/>
        </p:nvGrpSpPr>
        <p:grpSpPr bwMode="auto">
          <a:xfrm rot="-5400000">
            <a:off x="8526230" y="1174159"/>
            <a:ext cx="1368425" cy="1592263"/>
            <a:chOff x="2404" y="1856"/>
            <a:chExt cx="862" cy="1003"/>
          </a:xfrm>
        </p:grpSpPr>
        <p:sp>
          <p:nvSpPr>
            <p:cNvPr id="10285" name="AutoShape 130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86" name="Oval 131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32"/>
          <p:cNvGrpSpPr>
            <a:grpSpLocks/>
          </p:cNvGrpSpPr>
          <p:nvPr/>
        </p:nvGrpSpPr>
        <p:grpSpPr bwMode="auto">
          <a:xfrm rot="-5400000">
            <a:off x="8491479" y="1176399"/>
            <a:ext cx="1368425" cy="1547813"/>
            <a:chOff x="2404" y="1856"/>
            <a:chExt cx="862" cy="1003"/>
          </a:xfrm>
        </p:grpSpPr>
        <p:sp>
          <p:nvSpPr>
            <p:cNvPr id="10283" name="AutoShape 133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96969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84" name="Oval 134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969696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5"/>
          <p:cNvGrpSpPr>
            <a:grpSpLocks/>
          </p:cNvGrpSpPr>
          <p:nvPr/>
        </p:nvGrpSpPr>
        <p:grpSpPr bwMode="auto">
          <a:xfrm rot="-5400000">
            <a:off x="8526229" y="1174160"/>
            <a:ext cx="1368425" cy="1592262"/>
            <a:chOff x="2404" y="1856"/>
            <a:chExt cx="862" cy="1003"/>
          </a:xfrm>
        </p:grpSpPr>
        <p:sp>
          <p:nvSpPr>
            <p:cNvPr id="10281" name="AutoShape 136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82" name="Oval 137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8"/>
          <p:cNvGrpSpPr>
            <a:grpSpLocks/>
          </p:cNvGrpSpPr>
          <p:nvPr/>
        </p:nvGrpSpPr>
        <p:grpSpPr bwMode="auto">
          <a:xfrm rot="-5400000">
            <a:off x="8518519" y="1196384"/>
            <a:ext cx="1368425" cy="1547812"/>
            <a:chOff x="2404" y="1856"/>
            <a:chExt cx="862" cy="1003"/>
          </a:xfrm>
          <a:solidFill>
            <a:srgbClr val="00B0F0"/>
          </a:solidFill>
        </p:grpSpPr>
        <p:sp>
          <p:nvSpPr>
            <p:cNvPr id="10279" name="AutoShape 139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80" name="Oval 140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6701" name="Arc 141"/>
          <p:cNvSpPr>
            <a:spLocks/>
          </p:cNvSpPr>
          <p:nvPr/>
        </p:nvSpPr>
        <p:spPr bwMode="auto">
          <a:xfrm flipH="1">
            <a:off x="8435122" y="2590451"/>
            <a:ext cx="215900" cy="11509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702" name="Arc 142"/>
          <p:cNvSpPr>
            <a:spLocks/>
          </p:cNvSpPr>
          <p:nvPr/>
        </p:nvSpPr>
        <p:spPr bwMode="auto">
          <a:xfrm flipH="1">
            <a:off x="8444081" y="2620612"/>
            <a:ext cx="179387" cy="1619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703" name="Arc 143"/>
          <p:cNvSpPr>
            <a:spLocks/>
          </p:cNvSpPr>
          <p:nvPr/>
        </p:nvSpPr>
        <p:spPr bwMode="auto">
          <a:xfrm flipH="1">
            <a:off x="8444080" y="2597028"/>
            <a:ext cx="179388" cy="20526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704" name="Line 144"/>
          <p:cNvSpPr>
            <a:spLocks noChangeShapeType="1"/>
          </p:cNvSpPr>
          <p:nvPr/>
        </p:nvSpPr>
        <p:spPr bwMode="auto">
          <a:xfrm>
            <a:off x="8401784" y="3584225"/>
            <a:ext cx="0" cy="133191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638" name="Oval 78"/>
          <p:cNvSpPr>
            <a:spLocks noChangeArrowheads="1"/>
          </p:cNvSpPr>
          <p:nvPr/>
        </p:nvSpPr>
        <p:spPr bwMode="auto">
          <a:xfrm>
            <a:off x="7681060" y="3112737"/>
            <a:ext cx="1368425" cy="471488"/>
          </a:xfrm>
          <a:prstGeom prst="ellipse">
            <a:avLst/>
          </a:prstGeom>
          <a:solidFill>
            <a:srgbClr val="FF3300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634" name="Line 74"/>
          <p:cNvSpPr>
            <a:spLocks noChangeShapeType="1"/>
          </p:cNvSpPr>
          <p:nvPr/>
        </p:nvSpPr>
        <p:spPr bwMode="auto">
          <a:xfrm>
            <a:off x="8401784" y="3562001"/>
            <a:ext cx="0" cy="13668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627" name="Rectangle 67"/>
          <p:cNvSpPr>
            <a:spLocks noChangeArrowheads="1"/>
          </p:cNvSpPr>
          <p:nvPr/>
        </p:nvSpPr>
        <p:spPr bwMode="auto">
          <a:xfrm>
            <a:off x="703385" y="2328228"/>
            <a:ext cx="4698609" cy="111601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66628" name="Text Box 68"/>
          <p:cNvSpPr txBox="1">
            <a:spLocks noChangeArrowheads="1"/>
          </p:cNvSpPr>
          <p:nvPr/>
        </p:nvSpPr>
        <p:spPr bwMode="auto">
          <a:xfrm>
            <a:off x="2618742" y="2630733"/>
            <a:ext cx="2726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حجم الأسطوانة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GA Juhyna Regular" pitchFamily="2" charset="-78"/>
            </a:endParaRPr>
          </a:p>
        </p:txBody>
      </p: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844063" y="2602597"/>
            <a:ext cx="17154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  <a:sym typeface="Aramath" pitchFamily="2" charset="2"/>
              </a:rPr>
              <a:t>π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 نـق</a:t>
            </a:r>
            <a:r>
              <a:rPr kumimoji="0" lang="ar-SA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2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GA Juhyna Regular" pitchFamily="2" charset="-78"/>
              </a:rPr>
              <a:t> 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GA Juhyna Regular" pitchFamily="2" charset="-78"/>
            </a:endParaRP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651DDE6B-D26D-45FC-8250-64B230BE8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9556" t="8650" r="61316" b="56273"/>
          <a:stretch/>
        </p:blipFill>
        <p:spPr>
          <a:xfrm>
            <a:off x="422032" y="402020"/>
            <a:ext cx="1173129" cy="1412712"/>
          </a:xfrm>
          <a:prstGeom prst="rect">
            <a:avLst/>
          </a:prstGeom>
        </p:spPr>
      </p:pic>
      <p:sp>
        <p:nvSpPr>
          <p:cNvPr id="75" name="بداية الدرس">
            <a:extLst>
              <a:ext uri="{FF2B5EF4-FFF2-40B4-BE49-F238E27FC236}">
                <a16:creationId xmlns:a16="http://schemas.microsoft.com/office/drawing/2014/main" id="{77CE4EE4-C2C2-45FB-B515-FCFD698A230A}"/>
              </a:ext>
            </a:extLst>
          </p:cNvPr>
          <p:cNvSpPr txBox="1"/>
          <p:nvPr/>
        </p:nvSpPr>
        <p:spPr>
          <a:xfrm>
            <a:off x="86350" y="54180"/>
            <a:ext cx="4663136" cy="379591"/>
          </a:xfrm>
          <a:prstGeom prst="rect">
            <a:avLst/>
          </a:prstGeom>
          <a:solidFill>
            <a:srgbClr val="FEFCD8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(11-4) ح1حجم الأسطوانة الدائرية – حجم المخروط الدائري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65645095-EF82-4EEC-8557-2E857BFADF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15" t="40613" r="29286" b="53233"/>
          <a:stretch/>
        </p:blipFill>
        <p:spPr>
          <a:xfrm>
            <a:off x="1372226" y="5218558"/>
            <a:ext cx="4111211" cy="718457"/>
          </a:xfrm>
          <a:prstGeom prst="rect">
            <a:avLst/>
          </a:prstGeom>
          <a:ln w="31750">
            <a:solidFill>
              <a:srgbClr val="F3B281"/>
            </a:solidFill>
          </a:ln>
        </p:spPr>
      </p:pic>
    </p:spTree>
    <p:extLst>
      <p:ext uri="{BB962C8B-B14F-4D97-AF65-F5344CB8AC3E}">
        <p14:creationId xmlns:p14="http://schemas.microsoft.com/office/powerpoint/2010/main" val="9703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21094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6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0.2069 -0.0335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10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10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66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6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1000"/>
                                        <p:tgtEl>
                                          <p:spTgt spid="66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6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7" dur="1000"/>
                                        <p:tgtEl>
                                          <p:spTgt spid="66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1000"/>
                                        <p:tgtEl>
                                          <p:spTgt spid="6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000"/>
                                        <p:tgtEl>
                                          <p:spTgt spid="6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9" dur="1000"/>
                                        <p:tgtEl>
                                          <p:spTgt spid="66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7" dur="10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0235 0.21782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7" dur="10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0" dur="10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9" grpId="0"/>
      <p:bldP spid="66620" grpId="0" animBg="1"/>
      <p:bldP spid="66621" grpId="0"/>
      <p:bldP spid="66626" grpId="0"/>
      <p:bldP spid="66626" grpId="1"/>
      <p:bldP spid="66649" grpId="0" animBg="1"/>
      <p:bldP spid="66650" grpId="0" animBg="1"/>
      <p:bldP spid="66651" grpId="0" animBg="1"/>
      <p:bldP spid="66630" grpId="0" animBg="1"/>
      <p:bldP spid="66653" grpId="0" animBg="1"/>
      <p:bldP spid="66653" grpId="1" animBg="1"/>
      <p:bldP spid="66701" grpId="0" animBg="1"/>
      <p:bldP spid="66701" grpId="1" animBg="1"/>
      <p:bldP spid="66702" grpId="0" animBg="1"/>
      <p:bldP spid="66702" grpId="1" animBg="1"/>
      <p:bldP spid="66703" grpId="0" animBg="1"/>
      <p:bldP spid="66703" grpId="1" animBg="1"/>
      <p:bldP spid="66704" grpId="0" animBg="1"/>
      <p:bldP spid="66704" grpId="1" animBg="1"/>
      <p:bldP spid="66704" grpId="2" animBg="1"/>
      <p:bldP spid="66638" grpId="0" animBg="1"/>
      <p:bldP spid="66638" grpId="1" animBg="1"/>
      <p:bldP spid="66638" grpId="2" animBg="1"/>
      <p:bldP spid="66634" grpId="0" animBg="1"/>
      <p:bldP spid="66634" grpId="1" animBg="1"/>
      <p:bldP spid="66627" grpId="0" animBg="1"/>
      <p:bldP spid="66627" grpId="1" animBg="1"/>
      <p:bldP spid="66628" grpId="0"/>
      <p:bldP spid="66628" grpId="1"/>
      <p:bldP spid="66629" grpId="0"/>
      <p:bldP spid="666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F1631DE-4427-43E8-BEEF-5F818BE645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DAA283B-475D-4281-B207-992D19344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6615"/>
            <a:stretch/>
          </p:blipFill>
          <p:spPr>
            <a:xfrm>
              <a:off x="11873132" y="0"/>
              <a:ext cx="31886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4BE3245-85FC-4D66-A5C5-3A3C4DDD3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096"/>
            <a:stretch/>
          </p:blipFill>
          <p:spPr>
            <a:xfrm>
              <a:off x="0" y="0"/>
              <a:ext cx="354037" cy="68580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363A4B3-9BF8-42AA-8AA2-A975BA3E5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03"/>
            <a:stretch/>
          </p:blipFill>
          <p:spPr>
            <a:xfrm>
              <a:off x="0" y="0"/>
              <a:ext cx="12192000" cy="356382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E2D230B-6003-4BB7-8E1B-EC5CECE70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5556"/>
            <a:stretch/>
          </p:blipFill>
          <p:spPr>
            <a:xfrm>
              <a:off x="0" y="6553200"/>
              <a:ext cx="12192000" cy="304800"/>
            </a:xfrm>
            <a:prstGeom prst="rect">
              <a:avLst/>
            </a:prstGeom>
            <a:ln>
              <a:solidFill>
                <a:srgbClr val="B957B4"/>
              </a:solidFill>
            </a:ln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6B1938FB-0B1C-4C43-BF6E-D2AB6A0A7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93" t="24178" r="23607" b="45353"/>
          <a:stretch/>
        </p:blipFill>
        <p:spPr>
          <a:xfrm>
            <a:off x="593188" y="1411271"/>
            <a:ext cx="10567516" cy="450231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AFA1669-B27C-47AF-AE1E-F4F91BF0A26E}"/>
              </a:ext>
            </a:extLst>
          </p:cNvPr>
          <p:cNvSpPr txBox="1"/>
          <p:nvPr/>
        </p:nvSpPr>
        <p:spPr>
          <a:xfrm>
            <a:off x="7477683" y="54180"/>
            <a:ext cx="41205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sng" strike="noStrike" kern="1200" cap="none" spc="0" normalizeH="0" baseline="0" noProof="0" dirty="0">
                <a:ln>
                  <a:noFill/>
                </a:ln>
                <a:solidFill>
                  <a:srgbClr val="0094C8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  <a:sym typeface="Zawawi" panose="05010101010101010101" pitchFamily="2" charset="2"/>
              </a:rPr>
              <a:t>استنتاج</a:t>
            </a:r>
            <a:endParaRPr kumimoji="0" lang="ar-EG" sz="4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3A0D5C6-D267-4F7B-ADD5-3E31852AD9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6" t="7383" r="15037" b="9558"/>
          <a:stretch/>
        </p:blipFill>
        <p:spPr>
          <a:xfrm>
            <a:off x="10863232" y="4772284"/>
            <a:ext cx="1111348" cy="1703527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C5AFC67-09CE-4D5E-863E-55BAFD651E14}"/>
              </a:ext>
            </a:extLst>
          </p:cNvPr>
          <p:cNvGrpSpPr/>
          <p:nvPr/>
        </p:nvGrpSpPr>
        <p:grpSpPr>
          <a:xfrm>
            <a:off x="239151" y="450166"/>
            <a:ext cx="1744394" cy="1223890"/>
            <a:chOff x="2546251" y="801858"/>
            <a:chExt cx="1744394" cy="1223890"/>
          </a:xfrm>
        </p:grpSpPr>
        <p:sp>
          <p:nvSpPr>
            <p:cNvPr id="14" name="قلب 13">
              <a:extLst>
                <a:ext uri="{FF2B5EF4-FFF2-40B4-BE49-F238E27FC236}">
                  <a16:creationId xmlns:a16="http://schemas.microsoft.com/office/drawing/2014/main" id="{3AE23E44-9F81-48E3-A982-B2D341B2ADBD}"/>
                </a:ext>
              </a:extLst>
            </p:cNvPr>
            <p:cNvSpPr/>
            <p:nvPr/>
          </p:nvSpPr>
          <p:spPr>
            <a:xfrm>
              <a:off x="2827606" y="801858"/>
              <a:ext cx="1420837" cy="1223890"/>
            </a:xfrm>
            <a:prstGeom prst="heart">
              <a:avLst/>
            </a:prstGeom>
            <a:solidFill>
              <a:srgbClr val="E99E8F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926A194-9FD6-4A1E-A9FD-D001761E5856}"/>
                </a:ext>
              </a:extLst>
            </p:cNvPr>
            <p:cNvSpPr txBox="1"/>
            <p:nvPr/>
          </p:nvSpPr>
          <p:spPr>
            <a:xfrm>
              <a:off x="2546251" y="1055077"/>
              <a:ext cx="174439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ص201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5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4.2|23.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4.xml><?xml version="1.0" encoding="utf-8"?>
<a:theme xmlns:a="http://schemas.openxmlformats.org/drawingml/2006/main" name="الأساس">
  <a:themeElements>
    <a:clrScheme name="الأساس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الأساس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الأساس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10894</TotalTime>
  <Words>302</Words>
  <Application>Microsoft Office PowerPoint</Application>
  <PresentationFormat>شاشة عريضة</PresentationFormat>
  <Paragraphs>140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18</vt:i4>
      </vt:variant>
    </vt:vector>
  </HeadingPairs>
  <TitlesOfParts>
    <vt:vector size="42" baseType="lpstr">
      <vt:lpstr>Arial</vt:lpstr>
      <vt:lpstr>Baskerville</vt:lpstr>
      <vt:lpstr>Calibri</vt:lpstr>
      <vt:lpstr>Calibri Light</vt:lpstr>
      <vt:lpstr>Corbel</vt:lpstr>
      <vt:lpstr>Dubai</vt:lpstr>
      <vt:lpstr>Geeza Pro Bold</vt:lpstr>
      <vt:lpstr>Geeza Pro Regular</vt:lpstr>
      <vt:lpstr>Gill Sans Light</vt:lpstr>
      <vt:lpstr>Gill Sans MT</vt:lpstr>
      <vt:lpstr>Gill Sans Nova</vt:lpstr>
      <vt:lpstr>Gill Sans Nova Light</vt:lpstr>
      <vt:lpstr>Helvetica Light</vt:lpstr>
      <vt:lpstr>Helvetica Neue</vt:lpstr>
      <vt:lpstr>Helvetica Neue Light</vt:lpstr>
      <vt:lpstr>Helvetica Neue Medium</vt:lpstr>
      <vt:lpstr>Simplified Arabic</vt:lpstr>
      <vt:lpstr>Office Theme</vt:lpstr>
      <vt:lpstr>White</vt:lpstr>
      <vt:lpstr>3_Office Theme</vt:lpstr>
      <vt:lpstr>الأساس</vt:lpstr>
      <vt:lpstr>3_نسق Office</vt:lpstr>
      <vt:lpstr>نسق Office</vt:lpstr>
      <vt:lpstr>2_White</vt:lpstr>
      <vt:lpstr>(11-4): حجم المخروط / ح2                 إعداد المعلمة: أ/ مريهان مصطفى</vt:lpstr>
      <vt:lpstr>(11-4): حجم المخروط / ح2 </vt:lpstr>
      <vt:lpstr>التمهيد</vt:lpstr>
      <vt:lpstr>عرض تقديمي في PowerPoint</vt:lpstr>
      <vt:lpstr>عرض الدرس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فاصل تعليمي</vt:lpstr>
      <vt:lpstr>لعبة البحث عن الاختلاف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مريهان مصطفى تيسير صوافطة</dc:creator>
  <cp:lastModifiedBy>Lenovo</cp:lastModifiedBy>
  <cp:revision>618</cp:revision>
  <cp:lastPrinted>2023-03-30T05:34:52Z</cp:lastPrinted>
  <dcterms:created xsi:type="dcterms:W3CDTF">2022-10-02T18:37:35Z</dcterms:created>
  <dcterms:modified xsi:type="dcterms:W3CDTF">2023-06-04T07:09:46Z</dcterms:modified>
</cp:coreProperties>
</file>